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Lst>
  <p:sldSz cy="5143500" cx="9144000"/>
  <p:notesSz cx="6858000" cy="9144000"/>
  <p:embeddedFontLst>
    <p:embeddedFont>
      <p:font typeface="Raleway SemiBold"/>
      <p:regular r:id="rId12"/>
      <p:bold r:id="rId13"/>
      <p:italic r:id="rId14"/>
      <p:boldItalic r:id="rId15"/>
    </p:embeddedFont>
    <p:embeddedFont>
      <p:font typeface="Raleway"/>
      <p:regular r:id="rId16"/>
      <p:bold r:id="rId17"/>
      <p:italic r:id="rId18"/>
      <p:boldItalic r:id="rId19"/>
    </p:embeddedFont>
    <p:embeddedFont>
      <p:font typeface="Barlow Light"/>
      <p:regular r:id="rId20"/>
      <p:bold r:id="rId21"/>
      <p:italic r:id="rId22"/>
      <p:boldItalic r:id="rId23"/>
    </p:embeddedFont>
    <p:embeddedFont>
      <p:font typeface="Barlow"/>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BarlowLight-regular.fntdata"/><Relationship Id="rId22" Type="http://schemas.openxmlformats.org/officeDocument/2006/relationships/font" Target="fonts/BarlowLight-italic.fntdata"/><Relationship Id="rId21" Type="http://schemas.openxmlformats.org/officeDocument/2006/relationships/font" Target="fonts/BarlowLight-bold.fntdata"/><Relationship Id="rId24" Type="http://schemas.openxmlformats.org/officeDocument/2006/relationships/font" Target="fonts/Barlow-regular.fntdata"/><Relationship Id="rId23" Type="http://schemas.openxmlformats.org/officeDocument/2006/relationships/font" Target="fonts/BarlowLight-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Barlow-italic.fntdata"/><Relationship Id="rId25" Type="http://schemas.openxmlformats.org/officeDocument/2006/relationships/font" Target="fonts/Barlow-bold.fntdata"/><Relationship Id="rId27" Type="http://schemas.openxmlformats.org/officeDocument/2006/relationships/font" Target="fonts/Barlow-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RalewaySemiBold-bold.fntdata"/><Relationship Id="rId12" Type="http://schemas.openxmlformats.org/officeDocument/2006/relationships/font" Target="fonts/RalewaySemiBold-regular.fntdata"/><Relationship Id="rId15" Type="http://schemas.openxmlformats.org/officeDocument/2006/relationships/font" Target="fonts/RalewaySemiBold-boldItalic.fntdata"/><Relationship Id="rId14" Type="http://schemas.openxmlformats.org/officeDocument/2006/relationships/font" Target="fonts/RalewaySemiBold-italic.fntdata"/><Relationship Id="rId17" Type="http://schemas.openxmlformats.org/officeDocument/2006/relationships/font" Target="fonts/Raleway-bold.fntdata"/><Relationship Id="rId16" Type="http://schemas.openxmlformats.org/officeDocument/2006/relationships/font" Target="fonts/Raleway-regular.fntdata"/><Relationship Id="rId19" Type="http://schemas.openxmlformats.org/officeDocument/2006/relationships/font" Target="fonts/Raleway-boldItalic.fntdata"/><Relationship Id="rId18" Type="http://schemas.openxmlformats.org/officeDocument/2006/relationships/font" Target="fonts/Raleway-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f9c3482a28_0_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f9c3482a28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8-bit data bus  16-bit address bus provides access to 65,536 bytes of memory space  8-bit ALU, Accum45ulator, Stack Pointer, Index Registers, Processor Status Register  16-bit Program Counter  70 instructions  16 addressing modes  212 Operation Codes (OpCodes)  Vector Pull (VPB) output indicates when interrupt vectors are being addressed  WAit-for-Interrupt (WAI) and SToP (STP) instructions reduce power consumption, decrease interrupt latency and provide synchronization with external events  Variable length instruction set provides for lower power and smaller code optimization over fixed length instruction set processors  Fully static circuitry  Wide operating voltage range, 1.8+/- 5%, 2.5+/- 5%, 3.0+/- 5%, 3.3+/- 10%, 5.0+/- 5% specified  Low Power consumption, 150uA@1MHz</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5f391192_0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5f391192_0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800">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f94744b264_0_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f94744b26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f9c3482a28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f9c3482a2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5f391192_0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5f391192_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5ed75ccf_0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5ed75ccf_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076325" y="1863600"/>
            <a:ext cx="4962600" cy="1416300"/>
          </a:xfrm>
          <a:prstGeom prst="rect">
            <a:avLst/>
          </a:prstGeom>
        </p:spPr>
        <p:txBody>
          <a:bodyPr anchorCtr="0" anchor="ctr" bIns="0" lIns="0" spcFirstLastPara="1" rIns="0" wrap="square" tIns="0">
            <a:noAutofit/>
          </a:bodyPr>
          <a:lstStyle>
            <a:lvl1pPr lvl="0">
              <a:lnSpc>
                <a:spcPct val="90000"/>
              </a:lnSpc>
              <a:spcBef>
                <a:spcPts val="0"/>
              </a:spcBef>
              <a:spcAft>
                <a:spcPts val="0"/>
              </a:spcAft>
              <a:buSzPts val="4800"/>
              <a:buNone/>
              <a:defRPr/>
            </a:lvl1pPr>
            <a:lvl2pPr lvl="1">
              <a:lnSpc>
                <a:spcPct val="90000"/>
              </a:lnSpc>
              <a:spcBef>
                <a:spcPts val="0"/>
              </a:spcBef>
              <a:spcAft>
                <a:spcPts val="0"/>
              </a:spcAft>
              <a:buSzPts val="4800"/>
              <a:buNone/>
              <a:defRPr/>
            </a:lvl2pPr>
            <a:lvl3pPr lvl="2">
              <a:lnSpc>
                <a:spcPct val="90000"/>
              </a:lnSpc>
              <a:spcBef>
                <a:spcPts val="0"/>
              </a:spcBef>
              <a:spcAft>
                <a:spcPts val="0"/>
              </a:spcAft>
              <a:buSzPts val="4800"/>
              <a:buNone/>
              <a:defRPr/>
            </a:lvl3pPr>
            <a:lvl4pPr lvl="3">
              <a:lnSpc>
                <a:spcPct val="90000"/>
              </a:lnSpc>
              <a:spcBef>
                <a:spcPts val="0"/>
              </a:spcBef>
              <a:spcAft>
                <a:spcPts val="0"/>
              </a:spcAft>
              <a:buSzPts val="4800"/>
              <a:buNone/>
              <a:defRPr/>
            </a:lvl4pPr>
            <a:lvl5pPr lvl="4">
              <a:lnSpc>
                <a:spcPct val="90000"/>
              </a:lnSpc>
              <a:spcBef>
                <a:spcPts val="0"/>
              </a:spcBef>
              <a:spcAft>
                <a:spcPts val="0"/>
              </a:spcAft>
              <a:buSzPts val="4800"/>
              <a:buNone/>
              <a:defRPr/>
            </a:lvl5pPr>
            <a:lvl6pPr lvl="5">
              <a:lnSpc>
                <a:spcPct val="90000"/>
              </a:lnSpc>
              <a:spcBef>
                <a:spcPts val="0"/>
              </a:spcBef>
              <a:spcAft>
                <a:spcPts val="0"/>
              </a:spcAft>
              <a:buSzPts val="4800"/>
              <a:buNone/>
              <a:defRPr/>
            </a:lvl6pPr>
            <a:lvl7pPr lvl="6">
              <a:lnSpc>
                <a:spcPct val="90000"/>
              </a:lnSpc>
              <a:spcBef>
                <a:spcPts val="0"/>
              </a:spcBef>
              <a:spcAft>
                <a:spcPts val="0"/>
              </a:spcAft>
              <a:buSzPts val="4800"/>
              <a:buNone/>
              <a:defRPr/>
            </a:lvl7pPr>
            <a:lvl8pPr lvl="7">
              <a:lnSpc>
                <a:spcPct val="90000"/>
              </a:lnSpc>
              <a:spcBef>
                <a:spcPts val="0"/>
              </a:spcBef>
              <a:spcAft>
                <a:spcPts val="0"/>
              </a:spcAft>
              <a:buSzPts val="4800"/>
              <a:buNone/>
              <a:defRPr/>
            </a:lvl8pPr>
            <a:lvl9pPr lvl="8">
              <a:lnSpc>
                <a:spcPct val="90000"/>
              </a:lnSpc>
              <a:spcBef>
                <a:spcPts val="0"/>
              </a:spcBef>
              <a:spcAft>
                <a:spcPts val="0"/>
              </a:spcAft>
              <a:buSzPts val="4800"/>
              <a:buNone/>
              <a:defRPr/>
            </a:lvl9pPr>
          </a:lstStyle>
          <a:p/>
        </p:txBody>
      </p:sp>
      <p:sp>
        <p:nvSpPr>
          <p:cNvPr id="11" name="Google Shape;11;p2"/>
          <p:cNvSpPr/>
          <p:nvPr/>
        </p:nvSpPr>
        <p:spPr>
          <a:xfrm rot="5400000">
            <a:off x="-303375" y="2166905"/>
            <a:ext cx="1416300" cy="809700"/>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2" name="Shape 12"/>
        <p:cNvGrpSpPr/>
        <p:nvPr/>
      </p:nvGrpSpPr>
      <p:grpSpPr>
        <a:xfrm>
          <a:off x="0" y="0"/>
          <a:ext cx="0" cy="0"/>
          <a:chOff x="0" y="0"/>
          <a:chExt cx="0" cy="0"/>
        </a:xfrm>
      </p:grpSpPr>
      <p:sp>
        <p:nvSpPr>
          <p:cNvPr id="13" name="Google Shape;13;p3"/>
          <p:cNvSpPr txBox="1"/>
          <p:nvPr>
            <p:ph type="ctrTitle"/>
          </p:nvPr>
        </p:nvSpPr>
        <p:spPr>
          <a:xfrm>
            <a:off x="1085850" y="2031025"/>
            <a:ext cx="4676700" cy="1159800"/>
          </a:xfrm>
          <a:prstGeom prst="rect">
            <a:avLst/>
          </a:prstGeom>
        </p:spPr>
        <p:txBody>
          <a:bodyPr anchorCtr="0" anchor="b" bIns="0" lIns="0" spcFirstLastPara="1" rIns="0" wrap="square" tIns="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4" name="Google Shape;14;p3"/>
          <p:cNvSpPr txBox="1"/>
          <p:nvPr>
            <p:ph idx="1" type="subTitle"/>
          </p:nvPr>
        </p:nvSpPr>
        <p:spPr>
          <a:xfrm>
            <a:off x="1085850" y="3287726"/>
            <a:ext cx="4676700" cy="383700"/>
          </a:xfrm>
          <a:prstGeom prst="rect">
            <a:avLst/>
          </a:prstGeom>
        </p:spPr>
        <p:txBody>
          <a:bodyPr anchorCtr="0" anchor="t" bIns="0" lIns="0" spcFirstLastPara="1" rIns="0" wrap="square" tIns="0">
            <a:noAutofit/>
          </a:bodyPr>
          <a:lstStyle>
            <a:lvl1pPr lvl="0" rtl="0">
              <a:spcBef>
                <a:spcPts val="0"/>
              </a:spcBef>
              <a:spcAft>
                <a:spcPts val="0"/>
              </a:spcAft>
              <a:buClr>
                <a:schemeClr val="dk2"/>
              </a:buClr>
              <a:buSzPts val="1800"/>
              <a:buNone/>
              <a:defRPr>
                <a:solidFill>
                  <a:schemeClr val="dk2"/>
                </a:solidFill>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p:txBody>
      </p:sp>
      <p:sp>
        <p:nvSpPr>
          <p:cNvPr id="15" name="Google Shape;15;p3"/>
          <p:cNvSpPr/>
          <p:nvPr/>
        </p:nvSpPr>
        <p:spPr>
          <a:xfrm rot="5400000">
            <a:off x="-303375" y="2166905"/>
            <a:ext cx="1416300" cy="809700"/>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gradFill>
          <a:gsLst>
            <a:gs pos="0">
              <a:schemeClr val="accent1"/>
            </a:gs>
            <a:gs pos="50000">
              <a:schemeClr val="accent1"/>
            </a:gs>
            <a:gs pos="100000">
              <a:schemeClr val="accent2"/>
            </a:gs>
          </a:gsLst>
          <a:lin ang="16200038" scaled="0"/>
        </a:gradFill>
      </p:bgPr>
    </p:bg>
    <p:spTree>
      <p:nvGrpSpPr>
        <p:cNvPr id="16" name="Shape 16"/>
        <p:cNvGrpSpPr/>
        <p:nvPr/>
      </p:nvGrpSpPr>
      <p:grpSpPr>
        <a:xfrm>
          <a:off x="0" y="0"/>
          <a:ext cx="0" cy="0"/>
          <a:chOff x="0" y="0"/>
          <a:chExt cx="0" cy="0"/>
        </a:xfrm>
      </p:grpSpPr>
      <p:sp>
        <p:nvSpPr>
          <p:cNvPr id="17" name="Google Shape;17;p4"/>
          <p:cNvSpPr/>
          <p:nvPr/>
        </p:nvSpPr>
        <p:spPr>
          <a:xfrm flipH="1">
            <a:off x="8686800" y="4674850"/>
            <a:ext cx="468600" cy="468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4"/>
          <p:cNvSpPr/>
          <p:nvPr/>
        </p:nvSpPr>
        <p:spPr>
          <a:xfrm rot="5400000">
            <a:off x="-303375" y="927405"/>
            <a:ext cx="1416300" cy="809700"/>
          </a:xfrm>
          <a:prstGeom prst="triangle">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4"/>
          <p:cNvSpPr txBox="1"/>
          <p:nvPr>
            <p:ph idx="1" type="body"/>
          </p:nvPr>
        </p:nvSpPr>
        <p:spPr>
          <a:xfrm>
            <a:off x="1039050" y="1028325"/>
            <a:ext cx="4742700" cy="3579900"/>
          </a:xfrm>
          <a:prstGeom prst="rect">
            <a:avLst/>
          </a:prstGeom>
        </p:spPr>
        <p:txBody>
          <a:bodyPr anchorCtr="0" anchor="t" bIns="0" lIns="0" spcFirstLastPara="1" rIns="0" wrap="square" tIns="0">
            <a:noAutofit/>
          </a:bodyPr>
          <a:lstStyle>
            <a:lvl1pPr indent="-431800" lvl="0" marL="457200" rtl="0">
              <a:spcBef>
                <a:spcPts val="600"/>
              </a:spcBef>
              <a:spcAft>
                <a:spcPts val="0"/>
              </a:spcAft>
              <a:buClr>
                <a:schemeClr val="lt1"/>
              </a:buClr>
              <a:buSzPts val="3200"/>
              <a:buChar char="▸"/>
              <a:defRPr sz="3200">
                <a:solidFill>
                  <a:schemeClr val="lt1"/>
                </a:solidFill>
              </a:defRPr>
            </a:lvl1pPr>
            <a:lvl2pPr indent="-431800" lvl="1" marL="914400" rtl="0">
              <a:spcBef>
                <a:spcPts val="600"/>
              </a:spcBef>
              <a:spcAft>
                <a:spcPts val="0"/>
              </a:spcAft>
              <a:buClr>
                <a:schemeClr val="lt1"/>
              </a:buClr>
              <a:buSzPts val="3200"/>
              <a:buChar char="▹"/>
              <a:defRPr sz="3200">
                <a:solidFill>
                  <a:schemeClr val="lt1"/>
                </a:solidFill>
              </a:defRPr>
            </a:lvl2pPr>
            <a:lvl3pPr indent="-431800" lvl="2" marL="1371600" rtl="0">
              <a:spcBef>
                <a:spcPts val="600"/>
              </a:spcBef>
              <a:spcAft>
                <a:spcPts val="0"/>
              </a:spcAft>
              <a:buClr>
                <a:schemeClr val="lt1"/>
              </a:buClr>
              <a:buSzPts val="3200"/>
              <a:buChar char="▹"/>
              <a:defRPr sz="3200">
                <a:solidFill>
                  <a:schemeClr val="lt1"/>
                </a:solidFill>
              </a:defRPr>
            </a:lvl3pPr>
            <a:lvl4pPr indent="-431800" lvl="3" marL="1828800" rtl="0">
              <a:spcBef>
                <a:spcPts val="600"/>
              </a:spcBef>
              <a:spcAft>
                <a:spcPts val="0"/>
              </a:spcAft>
              <a:buClr>
                <a:schemeClr val="lt1"/>
              </a:buClr>
              <a:buSzPts val="3200"/>
              <a:buChar char="▹"/>
              <a:defRPr sz="3200">
                <a:solidFill>
                  <a:schemeClr val="lt1"/>
                </a:solidFill>
              </a:defRPr>
            </a:lvl4pPr>
            <a:lvl5pPr indent="-431800" lvl="4" marL="2286000" rtl="0">
              <a:spcBef>
                <a:spcPts val="600"/>
              </a:spcBef>
              <a:spcAft>
                <a:spcPts val="0"/>
              </a:spcAft>
              <a:buClr>
                <a:schemeClr val="lt1"/>
              </a:buClr>
              <a:buSzPts val="3200"/>
              <a:buChar char="▹"/>
              <a:defRPr sz="3200">
                <a:solidFill>
                  <a:schemeClr val="lt1"/>
                </a:solidFill>
              </a:defRPr>
            </a:lvl5pPr>
            <a:lvl6pPr indent="-431800" lvl="5" marL="2743200" rtl="0">
              <a:spcBef>
                <a:spcPts val="600"/>
              </a:spcBef>
              <a:spcAft>
                <a:spcPts val="0"/>
              </a:spcAft>
              <a:buClr>
                <a:schemeClr val="lt1"/>
              </a:buClr>
              <a:buSzPts val="3200"/>
              <a:buChar char="▹"/>
              <a:defRPr sz="3200">
                <a:solidFill>
                  <a:schemeClr val="lt1"/>
                </a:solidFill>
              </a:defRPr>
            </a:lvl6pPr>
            <a:lvl7pPr indent="-431800" lvl="6" marL="3200400" rtl="0">
              <a:spcBef>
                <a:spcPts val="600"/>
              </a:spcBef>
              <a:spcAft>
                <a:spcPts val="0"/>
              </a:spcAft>
              <a:buClr>
                <a:schemeClr val="lt1"/>
              </a:buClr>
              <a:buSzPts val="3200"/>
              <a:buChar char="▹"/>
              <a:defRPr sz="3200">
                <a:solidFill>
                  <a:schemeClr val="lt1"/>
                </a:solidFill>
              </a:defRPr>
            </a:lvl7pPr>
            <a:lvl8pPr indent="-431800" lvl="7" marL="3657600" rtl="0">
              <a:spcBef>
                <a:spcPts val="600"/>
              </a:spcBef>
              <a:spcAft>
                <a:spcPts val="0"/>
              </a:spcAft>
              <a:buClr>
                <a:schemeClr val="lt1"/>
              </a:buClr>
              <a:buSzPts val="3200"/>
              <a:buChar char="▹"/>
              <a:defRPr sz="3200">
                <a:solidFill>
                  <a:schemeClr val="lt1"/>
                </a:solidFill>
              </a:defRPr>
            </a:lvl8pPr>
            <a:lvl9pPr indent="-431800" lvl="8" marL="4114800">
              <a:spcBef>
                <a:spcPts val="600"/>
              </a:spcBef>
              <a:spcAft>
                <a:spcPts val="0"/>
              </a:spcAft>
              <a:buClr>
                <a:schemeClr val="lt1"/>
              </a:buClr>
              <a:buSzPts val="3200"/>
              <a:buChar char="▹"/>
              <a:defRPr sz="3200">
                <a:solidFill>
                  <a:schemeClr val="lt1"/>
                </a:solidFill>
              </a:defRPr>
            </a:lvl9pPr>
          </a:lstStyle>
          <a:p/>
        </p:txBody>
      </p:sp>
      <p:sp>
        <p:nvSpPr>
          <p:cNvPr id="20" name="Google Shape;20;p4"/>
          <p:cNvSpPr txBox="1"/>
          <p:nvPr/>
        </p:nvSpPr>
        <p:spPr>
          <a:xfrm>
            <a:off x="19050" y="933775"/>
            <a:ext cx="531000" cy="653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8600">
                <a:solidFill>
                  <a:schemeClr val="accent2"/>
                </a:solidFill>
                <a:latin typeface="Raleway"/>
                <a:ea typeface="Raleway"/>
                <a:cs typeface="Raleway"/>
                <a:sym typeface="Raleway"/>
              </a:rPr>
              <a:t>“</a:t>
            </a:r>
            <a:endParaRPr b="1" sz="8600">
              <a:solidFill>
                <a:schemeClr val="accent2"/>
              </a:solidFill>
              <a:latin typeface="Raleway"/>
              <a:ea typeface="Raleway"/>
              <a:cs typeface="Raleway"/>
              <a:sym typeface="Raleway"/>
            </a:endParaRPr>
          </a:p>
        </p:txBody>
      </p:sp>
      <p:sp>
        <p:nvSpPr>
          <p:cNvPr id="21" name="Google Shape;21;p4"/>
          <p:cNvSpPr txBox="1"/>
          <p:nvPr>
            <p:ph idx="12" type="sldNum"/>
          </p:nvPr>
        </p:nvSpPr>
        <p:spPr>
          <a:xfrm>
            <a:off x="8649025" y="4636750"/>
            <a:ext cx="456900" cy="468600"/>
          </a:xfrm>
          <a:prstGeom prst="rect">
            <a:avLst/>
          </a:prstGeom>
        </p:spPr>
        <p:txBody>
          <a:bodyPr anchorCtr="0" anchor="b" bIns="0" lIns="0" spcFirstLastPara="1" rIns="0" wrap="square" tIns="0">
            <a:noAutofit/>
          </a:bodyPr>
          <a:lstStyle>
            <a:lvl1pPr lvl="0">
              <a:buNone/>
              <a:defRPr>
                <a:solidFill>
                  <a:schemeClr val="accent2"/>
                </a:solidFill>
              </a:defRPr>
            </a:lvl1pPr>
            <a:lvl2pPr lvl="1">
              <a:buNone/>
              <a:defRPr>
                <a:solidFill>
                  <a:schemeClr val="accent2"/>
                </a:solidFill>
              </a:defRPr>
            </a:lvl2pPr>
            <a:lvl3pPr lvl="2">
              <a:buNone/>
              <a:defRPr>
                <a:solidFill>
                  <a:schemeClr val="accent2"/>
                </a:solidFill>
              </a:defRPr>
            </a:lvl3pPr>
            <a:lvl4pPr lvl="3">
              <a:buNone/>
              <a:defRPr>
                <a:solidFill>
                  <a:schemeClr val="accent2"/>
                </a:solidFill>
              </a:defRPr>
            </a:lvl4pPr>
            <a:lvl5pPr lvl="4">
              <a:buNone/>
              <a:defRPr>
                <a:solidFill>
                  <a:schemeClr val="accent2"/>
                </a:solidFill>
              </a:defRPr>
            </a:lvl5pPr>
            <a:lvl6pPr lvl="5">
              <a:buNone/>
              <a:defRPr>
                <a:solidFill>
                  <a:schemeClr val="accent2"/>
                </a:solidFill>
              </a:defRPr>
            </a:lvl6pPr>
            <a:lvl7pPr lvl="6">
              <a:buNone/>
              <a:defRPr>
                <a:solidFill>
                  <a:schemeClr val="accent2"/>
                </a:solidFill>
              </a:defRPr>
            </a:lvl7pPr>
            <a:lvl8pPr lvl="7">
              <a:buNone/>
              <a:defRPr>
                <a:solidFill>
                  <a:schemeClr val="accent2"/>
                </a:solidFill>
              </a:defRPr>
            </a:lvl8pPr>
            <a:lvl9pPr lvl="8">
              <a:buNone/>
              <a:defRPr>
                <a:solidFill>
                  <a:schemeClr val="accent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2" name="Shape 22"/>
        <p:cNvGrpSpPr/>
        <p:nvPr/>
      </p:nvGrpSpPr>
      <p:grpSpPr>
        <a:xfrm>
          <a:off x="0" y="0"/>
          <a:ext cx="0" cy="0"/>
          <a:chOff x="0" y="0"/>
          <a:chExt cx="0" cy="0"/>
        </a:xfrm>
      </p:grpSpPr>
      <p:sp>
        <p:nvSpPr>
          <p:cNvPr id="23" name="Google Shape;23;p5"/>
          <p:cNvSpPr/>
          <p:nvPr/>
        </p:nvSpPr>
        <p:spPr>
          <a:xfrm flipH="1">
            <a:off x="8686800" y="4674850"/>
            <a:ext cx="468600" cy="4686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5"/>
          <p:cNvSpPr/>
          <p:nvPr/>
        </p:nvSpPr>
        <p:spPr>
          <a:xfrm rot="5400000">
            <a:off x="-100350" y="724485"/>
            <a:ext cx="468600" cy="267900"/>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5"/>
          <p:cNvSpPr txBox="1"/>
          <p:nvPr>
            <p:ph type="title"/>
          </p:nvPr>
        </p:nvSpPr>
        <p:spPr>
          <a:xfrm>
            <a:off x="457200" y="605600"/>
            <a:ext cx="5640900" cy="1082700"/>
          </a:xfrm>
          <a:prstGeom prst="rect">
            <a:avLst/>
          </a:prstGeom>
        </p:spPr>
        <p:txBody>
          <a:bodyPr anchorCtr="0" anchor="t" bIns="0" lIns="0" spcFirstLastPara="1" rIns="0" wrap="square" tIns="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26" name="Google Shape;26;p5"/>
          <p:cNvSpPr txBox="1"/>
          <p:nvPr>
            <p:ph idx="1" type="body"/>
          </p:nvPr>
        </p:nvSpPr>
        <p:spPr>
          <a:xfrm>
            <a:off x="457200" y="1995750"/>
            <a:ext cx="5640900" cy="2640900"/>
          </a:xfrm>
          <a:prstGeom prst="rect">
            <a:avLst/>
          </a:prstGeom>
        </p:spPr>
        <p:txBody>
          <a:bodyPr anchorCtr="0" anchor="t" bIns="0" lIns="0" spcFirstLastPara="1" rIns="0" wrap="square" tIns="0">
            <a:noAutofit/>
          </a:bodyPr>
          <a:lstStyle>
            <a:lvl1pPr indent="-342900" lvl="0" marL="457200">
              <a:spcBef>
                <a:spcPts val="600"/>
              </a:spcBef>
              <a:spcAft>
                <a:spcPts val="0"/>
              </a:spcAft>
              <a:buSzPts val="1800"/>
              <a:buChar char="▸"/>
              <a:defRPr/>
            </a:lvl1pPr>
            <a:lvl2pPr indent="-342900" lvl="1" marL="914400">
              <a:spcBef>
                <a:spcPts val="600"/>
              </a:spcBef>
              <a:spcAft>
                <a:spcPts val="0"/>
              </a:spcAft>
              <a:buSzPts val="1800"/>
              <a:buChar char="▹"/>
              <a:defRPr/>
            </a:lvl2pPr>
            <a:lvl3pPr indent="-342900" lvl="2" marL="1371600">
              <a:spcBef>
                <a:spcPts val="600"/>
              </a:spcBef>
              <a:spcAft>
                <a:spcPts val="0"/>
              </a:spcAft>
              <a:buSzPts val="1800"/>
              <a:buChar char="▹"/>
              <a:defRPr/>
            </a:lvl3pPr>
            <a:lvl4pPr indent="-355600" lvl="3" marL="1828800">
              <a:spcBef>
                <a:spcPts val="600"/>
              </a:spcBef>
              <a:spcAft>
                <a:spcPts val="0"/>
              </a:spcAft>
              <a:buSzPts val="2000"/>
              <a:buChar char="▹"/>
              <a:defRPr/>
            </a:lvl4pPr>
            <a:lvl5pPr indent="-355600" lvl="4" marL="2286000">
              <a:spcBef>
                <a:spcPts val="600"/>
              </a:spcBef>
              <a:spcAft>
                <a:spcPts val="0"/>
              </a:spcAft>
              <a:buSzPts val="2000"/>
              <a:buChar char="▹"/>
              <a:defRPr/>
            </a:lvl5pPr>
            <a:lvl6pPr indent="-355600" lvl="5" marL="2743200">
              <a:spcBef>
                <a:spcPts val="600"/>
              </a:spcBef>
              <a:spcAft>
                <a:spcPts val="0"/>
              </a:spcAft>
              <a:buSzPts val="2000"/>
              <a:buChar char="▹"/>
              <a:defRPr/>
            </a:lvl6pPr>
            <a:lvl7pPr indent="-355600" lvl="6" marL="3200400">
              <a:spcBef>
                <a:spcPts val="600"/>
              </a:spcBef>
              <a:spcAft>
                <a:spcPts val="0"/>
              </a:spcAft>
              <a:buSzPts val="2000"/>
              <a:buChar char="▹"/>
              <a:defRPr/>
            </a:lvl7pPr>
            <a:lvl8pPr indent="-355600" lvl="7" marL="3657600">
              <a:spcBef>
                <a:spcPts val="600"/>
              </a:spcBef>
              <a:spcAft>
                <a:spcPts val="0"/>
              </a:spcAft>
              <a:buSzPts val="2000"/>
              <a:buChar char="▹"/>
              <a:defRPr/>
            </a:lvl8pPr>
            <a:lvl9pPr indent="-355600" lvl="8" marL="4114800">
              <a:spcBef>
                <a:spcPts val="600"/>
              </a:spcBef>
              <a:spcAft>
                <a:spcPts val="0"/>
              </a:spcAft>
              <a:buSzPts val="2000"/>
              <a:buChar char="▹"/>
              <a:defRPr/>
            </a:lvl9pPr>
          </a:lstStyle>
          <a:p/>
        </p:txBody>
      </p:sp>
      <p:sp>
        <p:nvSpPr>
          <p:cNvPr id="27" name="Google Shape;27;p5"/>
          <p:cNvSpPr txBox="1"/>
          <p:nvPr>
            <p:ph idx="12" type="sldNum"/>
          </p:nvPr>
        </p:nvSpPr>
        <p:spPr>
          <a:xfrm>
            <a:off x="8649025" y="4636750"/>
            <a:ext cx="456900" cy="468600"/>
          </a:xfrm>
          <a:prstGeom prst="rect">
            <a:avLst/>
          </a:prstGeom>
        </p:spPr>
        <p:txBody>
          <a:bodyPr anchorCtr="0" anchor="b"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8" name="Shape 28"/>
        <p:cNvGrpSpPr/>
        <p:nvPr/>
      </p:nvGrpSpPr>
      <p:grpSpPr>
        <a:xfrm>
          <a:off x="0" y="0"/>
          <a:ext cx="0" cy="0"/>
          <a:chOff x="0" y="0"/>
          <a:chExt cx="0" cy="0"/>
        </a:xfrm>
      </p:grpSpPr>
      <p:sp>
        <p:nvSpPr>
          <p:cNvPr id="29" name="Google Shape;29;p6"/>
          <p:cNvSpPr/>
          <p:nvPr/>
        </p:nvSpPr>
        <p:spPr>
          <a:xfrm flipH="1">
            <a:off x="8686800" y="4674850"/>
            <a:ext cx="468600" cy="4686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6"/>
          <p:cNvSpPr/>
          <p:nvPr/>
        </p:nvSpPr>
        <p:spPr>
          <a:xfrm rot="5400000">
            <a:off x="-100350" y="724485"/>
            <a:ext cx="468600" cy="267900"/>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6"/>
          <p:cNvSpPr txBox="1"/>
          <p:nvPr>
            <p:ph type="title"/>
          </p:nvPr>
        </p:nvSpPr>
        <p:spPr>
          <a:xfrm>
            <a:off x="457200" y="605600"/>
            <a:ext cx="5640900" cy="1082700"/>
          </a:xfrm>
          <a:prstGeom prst="rect">
            <a:avLst/>
          </a:prstGeom>
        </p:spPr>
        <p:txBody>
          <a:bodyPr anchorCtr="0" anchor="t" bIns="0" lIns="0" spcFirstLastPara="1" rIns="0" wrap="square" tIns="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32" name="Google Shape;32;p6"/>
          <p:cNvSpPr txBox="1"/>
          <p:nvPr>
            <p:ph idx="1" type="body"/>
          </p:nvPr>
        </p:nvSpPr>
        <p:spPr>
          <a:xfrm>
            <a:off x="457200" y="1995750"/>
            <a:ext cx="2682600" cy="2679000"/>
          </a:xfrm>
          <a:prstGeom prst="rect">
            <a:avLst/>
          </a:prstGeom>
        </p:spPr>
        <p:txBody>
          <a:bodyPr anchorCtr="0" anchor="t" bIns="0" lIns="0" spcFirstLastPara="1" rIns="0" wrap="square" tIns="0">
            <a:noAutofit/>
          </a:bodyPr>
          <a:lstStyle>
            <a:lvl1pPr indent="-342900" lvl="0" marL="457200">
              <a:spcBef>
                <a:spcPts val="600"/>
              </a:spcBef>
              <a:spcAft>
                <a:spcPts val="0"/>
              </a:spcAft>
              <a:buSzPts val="1800"/>
              <a:buChar char="▸"/>
              <a:defRPr sz="1800"/>
            </a:lvl1pPr>
            <a:lvl2pPr indent="-342900" lvl="1" marL="914400">
              <a:spcBef>
                <a:spcPts val="600"/>
              </a:spcBef>
              <a:spcAft>
                <a:spcPts val="0"/>
              </a:spcAft>
              <a:buSzPts val="1800"/>
              <a:buChar char="▹"/>
              <a:defRPr sz="1800"/>
            </a:lvl2pPr>
            <a:lvl3pPr indent="-342900" lvl="2" marL="1371600">
              <a:spcBef>
                <a:spcPts val="600"/>
              </a:spcBef>
              <a:spcAft>
                <a:spcPts val="0"/>
              </a:spcAft>
              <a:buSzPts val="1800"/>
              <a:buChar char="▹"/>
              <a:defRPr sz="1800"/>
            </a:lvl3pPr>
            <a:lvl4pPr indent="-342900" lvl="3" marL="1828800">
              <a:spcBef>
                <a:spcPts val="600"/>
              </a:spcBef>
              <a:spcAft>
                <a:spcPts val="0"/>
              </a:spcAft>
              <a:buSzPts val="1800"/>
              <a:buChar char="▹"/>
              <a:defRPr sz="1800"/>
            </a:lvl4pPr>
            <a:lvl5pPr indent="-342900" lvl="4" marL="2286000">
              <a:spcBef>
                <a:spcPts val="600"/>
              </a:spcBef>
              <a:spcAft>
                <a:spcPts val="0"/>
              </a:spcAft>
              <a:buSzPts val="1800"/>
              <a:buChar char="▹"/>
              <a:defRPr sz="1800"/>
            </a:lvl5pPr>
            <a:lvl6pPr indent="-342900" lvl="5" marL="2743200">
              <a:spcBef>
                <a:spcPts val="600"/>
              </a:spcBef>
              <a:spcAft>
                <a:spcPts val="0"/>
              </a:spcAft>
              <a:buSzPts val="1800"/>
              <a:buChar char="▹"/>
              <a:defRPr sz="1800"/>
            </a:lvl6pPr>
            <a:lvl7pPr indent="-342900" lvl="6" marL="3200400">
              <a:spcBef>
                <a:spcPts val="600"/>
              </a:spcBef>
              <a:spcAft>
                <a:spcPts val="0"/>
              </a:spcAft>
              <a:buSzPts val="1800"/>
              <a:buChar char="▹"/>
              <a:defRPr sz="1800"/>
            </a:lvl7pPr>
            <a:lvl8pPr indent="-342900" lvl="7" marL="3657600">
              <a:spcBef>
                <a:spcPts val="600"/>
              </a:spcBef>
              <a:spcAft>
                <a:spcPts val="0"/>
              </a:spcAft>
              <a:buSzPts val="1800"/>
              <a:buChar char="▹"/>
              <a:defRPr sz="1800"/>
            </a:lvl8pPr>
            <a:lvl9pPr indent="-342900" lvl="8" marL="4114800">
              <a:spcBef>
                <a:spcPts val="600"/>
              </a:spcBef>
              <a:spcAft>
                <a:spcPts val="0"/>
              </a:spcAft>
              <a:buSzPts val="1800"/>
              <a:buChar char="▹"/>
              <a:defRPr sz="1800"/>
            </a:lvl9pPr>
          </a:lstStyle>
          <a:p/>
        </p:txBody>
      </p:sp>
      <p:sp>
        <p:nvSpPr>
          <p:cNvPr id="33" name="Google Shape;33;p6"/>
          <p:cNvSpPr txBox="1"/>
          <p:nvPr>
            <p:ph idx="2" type="body"/>
          </p:nvPr>
        </p:nvSpPr>
        <p:spPr>
          <a:xfrm>
            <a:off x="3415578" y="1995750"/>
            <a:ext cx="2682600" cy="2679000"/>
          </a:xfrm>
          <a:prstGeom prst="rect">
            <a:avLst/>
          </a:prstGeom>
        </p:spPr>
        <p:txBody>
          <a:bodyPr anchorCtr="0" anchor="t" bIns="0" lIns="0" spcFirstLastPara="1" rIns="0" wrap="square" tIns="0">
            <a:noAutofit/>
          </a:bodyPr>
          <a:lstStyle>
            <a:lvl1pPr indent="-342900" lvl="0" marL="457200">
              <a:spcBef>
                <a:spcPts val="600"/>
              </a:spcBef>
              <a:spcAft>
                <a:spcPts val="0"/>
              </a:spcAft>
              <a:buSzPts val="1800"/>
              <a:buChar char="▸"/>
              <a:defRPr sz="1800"/>
            </a:lvl1pPr>
            <a:lvl2pPr indent="-342900" lvl="1" marL="914400">
              <a:spcBef>
                <a:spcPts val="600"/>
              </a:spcBef>
              <a:spcAft>
                <a:spcPts val="0"/>
              </a:spcAft>
              <a:buSzPts val="1800"/>
              <a:buChar char="▹"/>
              <a:defRPr sz="1800"/>
            </a:lvl2pPr>
            <a:lvl3pPr indent="-342900" lvl="2" marL="1371600">
              <a:spcBef>
                <a:spcPts val="600"/>
              </a:spcBef>
              <a:spcAft>
                <a:spcPts val="0"/>
              </a:spcAft>
              <a:buSzPts val="1800"/>
              <a:buChar char="▹"/>
              <a:defRPr sz="1800"/>
            </a:lvl3pPr>
            <a:lvl4pPr indent="-342900" lvl="3" marL="1828800">
              <a:spcBef>
                <a:spcPts val="600"/>
              </a:spcBef>
              <a:spcAft>
                <a:spcPts val="0"/>
              </a:spcAft>
              <a:buSzPts val="1800"/>
              <a:buChar char="▹"/>
              <a:defRPr sz="1800"/>
            </a:lvl4pPr>
            <a:lvl5pPr indent="-342900" lvl="4" marL="2286000">
              <a:spcBef>
                <a:spcPts val="600"/>
              </a:spcBef>
              <a:spcAft>
                <a:spcPts val="0"/>
              </a:spcAft>
              <a:buSzPts val="1800"/>
              <a:buChar char="▹"/>
              <a:defRPr sz="1800"/>
            </a:lvl5pPr>
            <a:lvl6pPr indent="-342900" lvl="5" marL="2743200">
              <a:spcBef>
                <a:spcPts val="600"/>
              </a:spcBef>
              <a:spcAft>
                <a:spcPts val="0"/>
              </a:spcAft>
              <a:buSzPts val="1800"/>
              <a:buChar char="▹"/>
              <a:defRPr sz="1800"/>
            </a:lvl6pPr>
            <a:lvl7pPr indent="-342900" lvl="6" marL="3200400">
              <a:spcBef>
                <a:spcPts val="600"/>
              </a:spcBef>
              <a:spcAft>
                <a:spcPts val="0"/>
              </a:spcAft>
              <a:buSzPts val="1800"/>
              <a:buChar char="▹"/>
              <a:defRPr sz="1800"/>
            </a:lvl7pPr>
            <a:lvl8pPr indent="-342900" lvl="7" marL="3657600">
              <a:spcBef>
                <a:spcPts val="600"/>
              </a:spcBef>
              <a:spcAft>
                <a:spcPts val="0"/>
              </a:spcAft>
              <a:buSzPts val="1800"/>
              <a:buChar char="▹"/>
              <a:defRPr sz="1800"/>
            </a:lvl8pPr>
            <a:lvl9pPr indent="-342900" lvl="8" marL="4114800">
              <a:spcBef>
                <a:spcPts val="600"/>
              </a:spcBef>
              <a:spcAft>
                <a:spcPts val="0"/>
              </a:spcAft>
              <a:buSzPts val="1800"/>
              <a:buChar char="▹"/>
              <a:defRPr sz="1800"/>
            </a:lvl9pPr>
          </a:lstStyle>
          <a:p/>
        </p:txBody>
      </p:sp>
      <p:sp>
        <p:nvSpPr>
          <p:cNvPr id="34" name="Google Shape;34;p6"/>
          <p:cNvSpPr txBox="1"/>
          <p:nvPr>
            <p:ph idx="12" type="sldNum"/>
          </p:nvPr>
        </p:nvSpPr>
        <p:spPr>
          <a:xfrm>
            <a:off x="8649025" y="4636750"/>
            <a:ext cx="456900" cy="468600"/>
          </a:xfrm>
          <a:prstGeom prst="rect">
            <a:avLst/>
          </a:prstGeom>
        </p:spPr>
        <p:txBody>
          <a:bodyPr anchorCtr="0" anchor="b"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5" name="Shape 35"/>
        <p:cNvGrpSpPr/>
        <p:nvPr/>
      </p:nvGrpSpPr>
      <p:grpSpPr>
        <a:xfrm>
          <a:off x="0" y="0"/>
          <a:ext cx="0" cy="0"/>
          <a:chOff x="0" y="0"/>
          <a:chExt cx="0" cy="0"/>
        </a:xfrm>
      </p:grpSpPr>
      <p:sp>
        <p:nvSpPr>
          <p:cNvPr id="36" name="Google Shape;36;p7"/>
          <p:cNvSpPr/>
          <p:nvPr/>
        </p:nvSpPr>
        <p:spPr>
          <a:xfrm flipH="1">
            <a:off x="8686800" y="4674850"/>
            <a:ext cx="468600" cy="4686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7"/>
          <p:cNvSpPr/>
          <p:nvPr/>
        </p:nvSpPr>
        <p:spPr>
          <a:xfrm rot="5400000">
            <a:off x="-100350" y="724485"/>
            <a:ext cx="468600" cy="267900"/>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457200" y="605600"/>
            <a:ext cx="5640900" cy="1082700"/>
          </a:xfrm>
          <a:prstGeom prst="rect">
            <a:avLst/>
          </a:prstGeom>
        </p:spPr>
        <p:txBody>
          <a:bodyPr anchorCtr="0" anchor="t" bIns="0" lIns="0" spcFirstLastPara="1" rIns="0" wrap="square" tIns="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
        <p:nvSpPr>
          <p:cNvPr id="39" name="Google Shape;39;p7"/>
          <p:cNvSpPr txBox="1"/>
          <p:nvPr>
            <p:ph idx="1" type="body"/>
          </p:nvPr>
        </p:nvSpPr>
        <p:spPr>
          <a:xfrm>
            <a:off x="457200" y="1995750"/>
            <a:ext cx="2563500" cy="2679000"/>
          </a:xfrm>
          <a:prstGeom prst="rect">
            <a:avLst/>
          </a:prstGeom>
        </p:spPr>
        <p:txBody>
          <a:bodyPr anchorCtr="0" anchor="t" bIns="0" lIns="0" spcFirstLastPara="1" rIns="0" wrap="square" tIns="0">
            <a:noAutofit/>
          </a:bodyPr>
          <a:lstStyle>
            <a:lvl1pPr indent="-330200" lvl="0" marL="457200" rtl="0">
              <a:spcBef>
                <a:spcPts val="600"/>
              </a:spcBef>
              <a:spcAft>
                <a:spcPts val="0"/>
              </a:spcAft>
              <a:buSzPts val="1600"/>
              <a:buChar char="▸"/>
              <a:defRPr sz="1600"/>
            </a:lvl1pPr>
            <a:lvl2pPr indent="-330200" lvl="1" marL="914400" rtl="0">
              <a:spcBef>
                <a:spcPts val="600"/>
              </a:spcBef>
              <a:spcAft>
                <a:spcPts val="0"/>
              </a:spcAft>
              <a:buSzPts val="1600"/>
              <a:buChar char="▹"/>
              <a:defRPr sz="1600"/>
            </a:lvl2pPr>
            <a:lvl3pPr indent="-330200" lvl="2" marL="1371600" rtl="0">
              <a:spcBef>
                <a:spcPts val="600"/>
              </a:spcBef>
              <a:spcAft>
                <a:spcPts val="0"/>
              </a:spcAft>
              <a:buSzPts val="1600"/>
              <a:buChar char="▹"/>
              <a:defRPr sz="1600"/>
            </a:lvl3pPr>
            <a:lvl4pPr indent="-330200" lvl="3" marL="1828800" rtl="0">
              <a:spcBef>
                <a:spcPts val="600"/>
              </a:spcBef>
              <a:spcAft>
                <a:spcPts val="0"/>
              </a:spcAft>
              <a:buSzPts val="1600"/>
              <a:buChar char="▹"/>
              <a:defRPr sz="1600"/>
            </a:lvl4pPr>
            <a:lvl5pPr indent="-330200" lvl="4" marL="2286000" rtl="0">
              <a:spcBef>
                <a:spcPts val="600"/>
              </a:spcBef>
              <a:spcAft>
                <a:spcPts val="0"/>
              </a:spcAft>
              <a:buSzPts val="1600"/>
              <a:buChar char="▹"/>
              <a:defRPr sz="1600"/>
            </a:lvl5pPr>
            <a:lvl6pPr indent="-330200" lvl="5" marL="2743200" rtl="0">
              <a:spcBef>
                <a:spcPts val="600"/>
              </a:spcBef>
              <a:spcAft>
                <a:spcPts val="0"/>
              </a:spcAft>
              <a:buSzPts val="1600"/>
              <a:buChar char="▹"/>
              <a:defRPr sz="1600"/>
            </a:lvl6pPr>
            <a:lvl7pPr indent="-330200" lvl="6" marL="3200400" rtl="0">
              <a:spcBef>
                <a:spcPts val="600"/>
              </a:spcBef>
              <a:spcAft>
                <a:spcPts val="0"/>
              </a:spcAft>
              <a:buSzPts val="1600"/>
              <a:buChar char="▹"/>
              <a:defRPr sz="1600"/>
            </a:lvl7pPr>
            <a:lvl8pPr indent="-330200" lvl="7" marL="3657600" rtl="0">
              <a:spcBef>
                <a:spcPts val="600"/>
              </a:spcBef>
              <a:spcAft>
                <a:spcPts val="0"/>
              </a:spcAft>
              <a:buSzPts val="1600"/>
              <a:buChar char="▹"/>
              <a:defRPr sz="1600"/>
            </a:lvl8pPr>
            <a:lvl9pPr indent="-330200" lvl="8" marL="4114800" rtl="0">
              <a:spcBef>
                <a:spcPts val="600"/>
              </a:spcBef>
              <a:spcAft>
                <a:spcPts val="0"/>
              </a:spcAft>
              <a:buSzPts val="1600"/>
              <a:buChar char="▹"/>
              <a:defRPr sz="1600"/>
            </a:lvl9pPr>
          </a:lstStyle>
          <a:p/>
        </p:txBody>
      </p:sp>
      <p:sp>
        <p:nvSpPr>
          <p:cNvPr id="40" name="Google Shape;40;p7"/>
          <p:cNvSpPr txBox="1"/>
          <p:nvPr>
            <p:ph idx="2" type="body"/>
          </p:nvPr>
        </p:nvSpPr>
        <p:spPr>
          <a:xfrm>
            <a:off x="3290250" y="1995750"/>
            <a:ext cx="2563500" cy="2679000"/>
          </a:xfrm>
          <a:prstGeom prst="rect">
            <a:avLst/>
          </a:prstGeom>
        </p:spPr>
        <p:txBody>
          <a:bodyPr anchorCtr="0" anchor="t" bIns="0" lIns="0" spcFirstLastPara="1" rIns="0" wrap="square" tIns="0">
            <a:noAutofit/>
          </a:bodyPr>
          <a:lstStyle>
            <a:lvl1pPr indent="-330200" lvl="0" marL="457200" rtl="0">
              <a:spcBef>
                <a:spcPts val="600"/>
              </a:spcBef>
              <a:spcAft>
                <a:spcPts val="0"/>
              </a:spcAft>
              <a:buSzPts val="1600"/>
              <a:buChar char="▸"/>
              <a:defRPr sz="1600"/>
            </a:lvl1pPr>
            <a:lvl2pPr indent="-330200" lvl="1" marL="914400" rtl="0">
              <a:spcBef>
                <a:spcPts val="600"/>
              </a:spcBef>
              <a:spcAft>
                <a:spcPts val="0"/>
              </a:spcAft>
              <a:buSzPts val="1600"/>
              <a:buChar char="▹"/>
              <a:defRPr sz="1600"/>
            </a:lvl2pPr>
            <a:lvl3pPr indent="-330200" lvl="2" marL="1371600" rtl="0">
              <a:spcBef>
                <a:spcPts val="600"/>
              </a:spcBef>
              <a:spcAft>
                <a:spcPts val="0"/>
              </a:spcAft>
              <a:buSzPts val="1600"/>
              <a:buChar char="▹"/>
              <a:defRPr sz="1600"/>
            </a:lvl3pPr>
            <a:lvl4pPr indent="-330200" lvl="3" marL="1828800" rtl="0">
              <a:spcBef>
                <a:spcPts val="600"/>
              </a:spcBef>
              <a:spcAft>
                <a:spcPts val="0"/>
              </a:spcAft>
              <a:buSzPts val="1600"/>
              <a:buChar char="▹"/>
              <a:defRPr sz="1600"/>
            </a:lvl4pPr>
            <a:lvl5pPr indent="-330200" lvl="4" marL="2286000" rtl="0">
              <a:spcBef>
                <a:spcPts val="600"/>
              </a:spcBef>
              <a:spcAft>
                <a:spcPts val="0"/>
              </a:spcAft>
              <a:buSzPts val="1600"/>
              <a:buChar char="▹"/>
              <a:defRPr sz="1600"/>
            </a:lvl5pPr>
            <a:lvl6pPr indent="-330200" lvl="5" marL="2743200" rtl="0">
              <a:spcBef>
                <a:spcPts val="600"/>
              </a:spcBef>
              <a:spcAft>
                <a:spcPts val="0"/>
              </a:spcAft>
              <a:buSzPts val="1600"/>
              <a:buChar char="▹"/>
              <a:defRPr sz="1600"/>
            </a:lvl6pPr>
            <a:lvl7pPr indent="-330200" lvl="6" marL="3200400" rtl="0">
              <a:spcBef>
                <a:spcPts val="600"/>
              </a:spcBef>
              <a:spcAft>
                <a:spcPts val="0"/>
              </a:spcAft>
              <a:buSzPts val="1600"/>
              <a:buChar char="▹"/>
              <a:defRPr sz="1600"/>
            </a:lvl7pPr>
            <a:lvl8pPr indent="-330200" lvl="7" marL="3657600" rtl="0">
              <a:spcBef>
                <a:spcPts val="600"/>
              </a:spcBef>
              <a:spcAft>
                <a:spcPts val="0"/>
              </a:spcAft>
              <a:buSzPts val="1600"/>
              <a:buChar char="▹"/>
              <a:defRPr sz="1600"/>
            </a:lvl8pPr>
            <a:lvl9pPr indent="-330200" lvl="8" marL="4114800" rtl="0">
              <a:spcBef>
                <a:spcPts val="600"/>
              </a:spcBef>
              <a:spcAft>
                <a:spcPts val="0"/>
              </a:spcAft>
              <a:buSzPts val="1600"/>
              <a:buChar char="▹"/>
              <a:defRPr sz="1600"/>
            </a:lvl9pPr>
          </a:lstStyle>
          <a:p/>
        </p:txBody>
      </p:sp>
      <p:sp>
        <p:nvSpPr>
          <p:cNvPr id="41" name="Google Shape;41;p7"/>
          <p:cNvSpPr txBox="1"/>
          <p:nvPr>
            <p:ph idx="3" type="body"/>
          </p:nvPr>
        </p:nvSpPr>
        <p:spPr>
          <a:xfrm>
            <a:off x="6123300" y="1995750"/>
            <a:ext cx="2563500" cy="2679000"/>
          </a:xfrm>
          <a:prstGeom prst="rect">
            <a:avLst/>
          </a:prstGeom>
        </p:spPr>
        <p:txBody>
          <a:bodyPr anchorCtr="0" anchor="t" bIns="0" lIns="0" spcFirstLastPara="1" rIns="0" wrap="square" tIns="0">
            <a:noAutofit/>
          </a:bodyPr>
          <a:lstStyle>
            <a:lvl1pPr indent="-330200" lvl="0" marL="457200" rtl="0">
              <a:spcBef>
                <a:spcPts val="600"/>
              </a:spcBef>
              <a:spcAft>
                <a:spcPts val="0"/>
              </a:spcAft>
              <a:buSzPts val="1600"/>
              <a:buChar char="▸"/>
              <a:defRPr sz="1600"/>
            </a:lvl1pPr>
            <a:lvl2pPr indent="-330200" lvl="1" marL="914400" rtl="0">
              <a:spcBef>
                <a:spcPts val="600"/>
              </a:spcBef>
              <a:spcAft>
                <a:spcPts val="0"/>
              </a:spcAft>
              <a:buSzPts val="1600"/>
              <a:buChar char="▹"/>
              <a:defRPr sz="1600"/>
            </a:lvl2pPr>
            <a:lvl3pPr indent="-330200" lvl="2" marL="1371600" rtl="0">
              <a:spcBef>
                <a:spcPts val="600"/>
              </a:spcBef>
              <a:spcAft>
                <a:spcPts val="0"/>
              </a:spcAft>
              <a:buSzPts val="1600"/>
              <a:buChar char="▹"/>
              <a:defRPr sz="1600"/>
            </a:lvl3pPr>
            <a:lvl4pPr indent="-330200" lvl="3" marL="1828800" rtl="0">
              <a:spcBef>
                <a:spcPts val="600"/>
              </a:spcBef>
              <a:spcAft>
                <a:spcPts val="0"/>
              </a:spcAft>
              <a:buSzPts val="1600"/>
              <a:buChar char="▹"/>
              <a:defRPr sz="1600"/>
            </a:lvl4pPr>
            <a:lvl5pPr indent="-330200" lvl="4" marL="2286000" rtl="0">
              <a:spcBef>
                <a:spcPts val="600"/>
              </a:spcBef>
              <a:spcAft>
                <a:spcPts val="0"/>
              </a:spcAft>
              <a:buSzPts val="1600"/>
              <a:buChar char="▹"/>
              <a:defRPr sz="1600"/>
            </a:lvl5pPr>
            <a:lvl6pPr indent="-330200" lvl="5" marL="2743200" rtl="0">
              <a:spcBef>
                <a:spcPts val="600"/>
              </a:spcBef>
              <a:spcAft>
                <a:spcPts val="0"/>
              </a:spcAft>
              <a:buSzPts val="1600"/>
              <a:buChar char="▹"/>
              <a:defRPr sz="1600"/>
            </a:lvl6pPr>
            <a:lvl7pPr indent="-330200" lvl="6" marL="3200400" rtl="0">
              <a:spcBef>
                <a:spcPts val="600"/>
              </a:spcBef>
              <a:spcAft>
                <a:spcPts val="0"/>
              </a:spcAft>
              <a:buSzPts val="1600"/>
              <a:buChar char="▹"/>
              <a:defRPr sz="1600"/>
            </a:lvl7pPr>
            <a:lvl8pPr indent="-330200" lvl="7" marL="3657600" rtl="0">
              <a:spcBef>
                <a:spcPts val="600"/>
              </a:spcBef>
              <a:spcAft>
                <a:spcPts val="0"/>
              </a:spcAft>
              <a:buSzPts val="1600"/>
              <a:buChar char="▹"/>
              <a:defRPr sz="1600"/>
            </a:lvl8pPr>
            <a:lvl9pPr indent="-330200" lvl="8" marL="4114800" rtl="0">
              <a:spcBef>
                <a:spcPts val="600"/>
              </a:spcBef>
              <a:spcAft>
                <a:spcPts val="0"/>
              </a:spcAft>
              <a:buSzPts val="1600"/>
              <a:buChar char="▹"/>
              <a:defRPr sz="1600"/>
            </a:lvl9pPr>
          </a:lstStyle>
          <a:p/>
        </p:txBody>
      </p:sp>
      <p:sp>
        <p:nvSpPr>
          <p:cNvPr id="42" name="Google Shape;42;p7"/>
          <p:cNvSpPr txBox="1"/>
          <p:nvPr>
            <p:ph idx="12" type="sldNum"/>
          </p:nvPr>
        </p:nvSpPr>
        <p:spPr>
          <a:xfrm>
            <a:off x="8649025" y="4636750"/>
            <a:ext cx="456900" cy="468600"/>
          </a:xfrm>
          <a:prstGeom prst="rect">
            <a:avLst/>
          </a:prstGeom>
        </p:spPr>
        <p:txBody>
          <a:bodyPr anchorCtr="0" anchor="b"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8"/>
          <p:cNvSpPr/>
          <p:nvPr/>
        </p:nvSpPr>
        <p:spPr>
          <a:xfrm flipH="1">
            <a:off x="8686800" y="4674850"/>
            <a:ext cx="468600" cy="4686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8"/>
          <p:cNvSpPr/>
          <p:nvPr/>
        </p:nvSpPr>
        <p:spPr>
          <a:xfrm rot="5400000">
            <a:off x="-100350" y="724485"/>
            <a:ext cx="468600" cy="267900"/>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8"/>
          <p:cNvSpPr txBox="1"/>
          <p:nvPr>
            <p:ph type="title"/>
          </p:nvPr>
        </p:nvSpPr>
        <p:spPr>
          <a:xfrm>
            <a:off x="457200" y="605600"/>
            <a:ext cx="5640900" cy="1082700"/>
          </a:xfrm>
          <a:prstGeom prst="rect">
            <a:avLst/>
          </a:prstGeom>
        </p:spPr>
        <p:txBody>
          <a:bodyPr anchorCtr="0" anchor="t" bIns="0" lIns="0" spcFirstLastPara="1" rIns="0" wrap="square" tIns="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7" name="Google Shape;47;p8"/>
          <p:cNvSpPr txBox="1"/>
          <p:nvPr>
            <p:ph idx="12" type="sldNum"/>
          </p:nvPr>
        </p:nvSpPr>
        <p:spPr>
          <a:xfrm>
            <a:off x="8649025" y="4636750"/>
            <a:ext cx="456900" cy="468600"/>
          </a:xfrm>
          <a:prstGeom prst="rect">
            <a:avLst/>
          </a:prstGeom>
        </p:spPr>
        <p:txBody>
          <a:bodyPr anchorCtr="0" anchor="b"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9"/>
          <p:cNvSpPr/>
          <p:nvPr/>
        </p:nvSpPr>
        <p:spPr>
          <a:xfrm flipH="1">
            <a:off x="8686800" y="4674850"/>
            <a:ext cx="468600" cy="4686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9"/>
          <p:cNvSpPr/>
          <p:nvPr/>
        </p:nvSpPr>
        <p:spPr>
          <a:xfrm rot="5400000">
            <a:off x="-100350" y="4448760"/>
            <a:ext cx="468600" cy="267900"/>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9"/>
          <p:cNvSpPr txBox="1"/>
          <p:nvPr>
            <p:ph idx="1" type="body"/>
          </p:nvPr>
        </p:nvSpPr>
        <p:spPr>
          <a:xfrm>
            <a:off x="457200" y="4406309"/>
            <a:ext cx="8229600" cy="519600"/>
          </a:xfrm>
          <a:prstGeom prst="rect">
            <a:avLst/>
          </a:prstGeom>
        </p:spPr>
        <p:txBody>
          <a:bodyPr anchorCtr="0" anchor="t" bIns="0" lIns="0" spcFirstLastPara="1" rIns="0" wrap="square" tIns="0">
            <a:noAutofit/>
          </a:bodyPr>
          <a:lstStyle>
            <a:lvl1pPr indent="-228600" lvl="0" marL="457200">
              <a:spcBef>
                <a:spcPts val="360"/>
              </a:spcBef>
              <a:spcAft>
                <a:spcPts val="0"/>
              </a:spcAft>
              <a:buSzPts val="1800"/>
              <a:buNone/>
              <a:defRPr sz="1800"/>
            </a:lvl1pPr>
          </a:lstStyle>
          <a:p/>
        </p:txBody>
      </p:sp>
      <p:sp>
        <p:nvSpPr>
          <p:cNvPr id="52" name="Google Shape;52;p9"/>
          <p:cNvSpPr txBox="1"/>
          <p:nvPr>
            <p:ph idx="12" type="sldNum"/>
          </p:nvPr>
        </p:nvSpPr>
        <p:spPr>
          <a:xfrm>
            <a:off x="8649025" y="4636750"/>
            <a:ext cx="456900" cy="468600"/>
          </a:xfrm>
          <a:prstGeom prst="rect">
            <a:avLst/>
          </a:prstGeom>
        </p:spPr>
        <p:txBody>
          <a:bodyPr anchorCtr="0" anchor="b"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0"/>
          <p:cNvSpPr/>
          <p:nvPr/>
        </p:nvSpPr>
        <p:spPr>
          <a:xfrm flipH="1">
            <a:off x="8686800" y="4674850"/>
            <a:ext cx="468600" cy="4686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2" type="sldNum"/>
          </p:nvPr>
        </p:nvSpPr>
        <p:spPr>
          <a:xfrm>
            <a:off x="8649025" y="4636750"/>
            <a:ext cx="456900" cy="468600"/>
          </a:xfrm>
          <a:prstGeom prst="rect">
            <a:avLst/>
          </a:prstGeom>
        </p:spPr>
        <p:txBody>
          <a:bodyPr anchorCtr="0" anchor="b"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gradFill>
          <a:gsLst>
            <a:gs pos="0">
              <a:schemeClr val="accent1"/>
            </a:gs>
            <a:gs pos="50000">
              <a:schemeClr val="accent1"/>
            </a:gs>
            <a:gs pos="100000">
              <a:schemeClr val="accent2"/>
            </a:gs>
          </a:gsLst>
          <a:lin ang="16200038" scaled="0"/>
        </a:gradFill>
      </p:bgPr>
    </p:bg>
    <p:spTree>
      <p:nvGrpSpPr>
        <p:cNvPr id="56" name="Shape 56"/>
        <p:cNvGrpSpPr/>
        <p:nvPr/>
      </p:nvGrpSpPr>
      <p:grpSpPr>
        <a:xfrm>
          <a:off x="0" y="0"/>
          <a:ext cx="0" cy="0"/>
          <a:chOff x="0" y="0"/>
          <a:chExt cx="0" cy="0"/>
        </a:xfrm>
      </p:grpSpPr>
      <p:sp>
        <p:nvSpPr>
          <p:cNvPr id="57" name="Google Shape;57;p11"/>
          <p:cNvSpPr/>
          <p:nvPr/>
        </p:nvSpPr>
        <p:spPr>
          <a:xfrm flipH="1">
            <a:off x="8686800" y="4674850"/>
            <a:ext cx="468600" cy="468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1"/>
          <p:cNvSpPr txBox="1"/>
          <p:nvPr>
            <p:ph idx="12" type="sldNum"/>
          </p:nvPr>
        </p:nvSpPr>
        <p:spPr>
          <a:xfrm>
            <a:off x="8649025" y="4636750"/>
            <a:ext cx="456900" cy="468600"/>
          </a:xfrm>
          <a:prstGeom prst="rect">
            <a:avLst/>
          </a:prstGeom>
        </p:spPr>
        <p:txBody>
          <a:bodyPr anchorCtr="0" anchor="b" bIns="0" lIns="0" spcFirstLastPara="1" rIns="0" wrap="square" tIns="0">
            <a:noAutofit/>
          </a:bodyPr>
          <a:lstStyle>
            <a:lvl1pPr lvl="0" rtl="0">
              <a:buNone/>
              <a:defRPr>
                <a:solidFill>
                  <a:schemeClr val="accent2"/>
                </a:solidFill>
              </a:defRPr>
            </a:lvl1pPr>
            <a:lvl2pPr lvl="1" rtl="0">
              <a:buNone/>
              <a:defRPr>
                <a:solidFill>
                  <a:schemeClr val="accent2"/>
                </a:solidFill>
              </a:defRPr>
            </a:lvl2pPr>
            <a:lvl3pPr lvl="2" rtl="0">
              <a:buNone/>
              <a:defRPr>
                <a:solidFill>
                  <a:schemeClr val="accent2"/>
                </a:solidFill>
              </a:defRPr>
            </a:lvl3pPr>
            <a:lvl4pPr lvl="3" rtl="0">
              <a:buNone/>
              <a:defRPr>
                <a:solidFill>
                  <a:schemeClr val="accent2"/>
                </a:solidFill>
              </a:defRPr>
            </a:lvl4pPr>
            <a:lvl5pPr lvl="4" rtl="0">
              <a:buNone/>
              <a:defRPr>
                <a:solidFill>
                  <a:schemeClr val="accent2"/>
                </a:solidFill>
              </a:defRPr>
            </a:lvl5pPr>
            <a:lvl6pPr lvl="5" rtl="0">
              <a:buNone/>
              <a:defRPr>
                <a:solidFill>
                  <a:schemeClr val="accent2"/>
                </a:solidFill>
              </a:defRPr>
            </a:lvl6pPr>
            <a:lvl7pPr lvl="6" rtl="0">
              <a:buNone/>
              <a:defRPr>
                <a:solidFill>
                  <a:schemeClr val="accent2"/>
                </a:solidFill>
              </a:defRPr>
            </a:lvl7pPr>
            <a:lvl8pPr lvl="7" rtl="0">
              <a:buNone/>
              <a:defRPr>
                <a:solidFill>
                  <a:schemeClr val="accent2"/>
                </a:solidFill>
              </a:defRPr>
            </a:lvl8pPr>
            <a:lvl9pPr lvl="8" rtl="0">
              <a:buNone/>
              <a:defRPr>
                <a:solidFill>
                  <a:schemeClr val="accent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chemeClr val="lt1"/>
            </a:gs>
            <a:gs pos="50000">
              <a:schemeClr val="lt1"/>
            </a:gs>
            <a:gs pos="100000">
              <a:schemeClr val="lt2"/>
            </a:gs>
          </a:gsLst>
          <a:lin ang="16200038"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605600"/>
            <a:ext cx="5640900" cy="1082700"/>
          </a:xfrm>
          <a:prstGeom prst="rect">
            <a:avLst/>
          </a:prstGeom>
          <a:noFill/>
          <a:ln>
            <a:noFill/>
          </a:ln>
        </p:spPr>
        <p:txBody>
          <a:bodyPr anchorCtr="0" anchor="t" bIns="0" lIns="0" spcFirstLastPara="1" rIns="0" wrap="square" tIns="0">
            <a:noAutofit/>
          </a:bodyPr>
          <a:lstStyle>
            <a:lvl1pPr lvl="0">
              <a:lnSpc>
                <a:spcPct val="80000"/>
              </a:lnSpc>
              <a:spcBef>
                <a:spcPts val="0"/>
              </a:spcBef>
              <a:spcAft>
                <a:spcPts val="0"/>
              </a:spcAft>
              <a:buClr>
                <a:schemeClr val="accent2"/>
              </a:buClr>
              <a:buSzPts val="4800"/>
              <a:buFont typeface="Raleway SemiBold"/>
              <a:buNone/>
              <a:defRPr sz="4800">
                <a:solidFill>
                  <a:schemeClr val="accent2"/>
                </a:solidFill>
                <a:latin typeface="Raleway SemiBold"/>
                <a:ea typeface="Raleway SemiBold"/>
                <a:cs typeface="Raleway SemiBold"/>
                <a:sym typeface="Raleway SemiBold"/>
              </a:defRPr>
            </a:lvl1pPr>
            <a:lvl2pPr lvl="1">
              <a:lnSpc>
                <a:spcPct val="80000"/>
              </a:lnSpc>
              <a:spcBef>
                <a:spcPts val="0"/>
              </a:spcBef>
              <a:spcAft>
                <a:spcPts val="0"/>
              </a:spcAft>
              <a:buClr>
                <a:schemeClr val="accent2"/>
              </a:buClr>
              <a:buSzPts val="4800"/>
              <a:buFont typeface="Raleway SemiBold"/>
              <a:buNone/>
              <a:defRPr sz="4800">
                <a:solidFill>
                  <a:schemeClr val="accent2"/>
                </a:solidFill>
                <a:latin typeface="Raleway SemiBold"/>
                <a:ea typeface="Raleway SemiBold"/>
                <a:cs typeface="Raleway SemiBold"/>
                <a:sym typeface="Raleway SemiBold"/>
              </a:defRPr>
            </a:lvl2pPr>
            <a:lvl3pPr lvl="2">
              <a:lnSpc>
                <a:spcPct val="80000"/>
              </a:lnSpc>
              <a:spcBef>
                <a:spcPts val="0"/>
              </a:spcBef>
              <a:spcAft>
                <a:spcPts val="0"/>
              </a:spcAft>
              <a:buClr>
                <a:schemeClr val="accent2"/>
              </a:buClr>
              <a:buSzPts val="4800"/>
              <a:buFont typeface="Raleway SemiBold"/>
              <a:buNone/>
              <a:defRPr sz="4800">
                <a:solidFill>
                  <a:schemeClr val="accent2"/>
                </a:solidFill>
                <a:latin typeface="Raleway SemiBold"/>
                <a:ea typeface="Raleway SemiBold"/>
                <a:cs typeface="Raleway SemiBold"/>
                <a:sym typeface="Raleway SemiBold"/>
              </a:defRPr>
            </a:lvl3pPr>
            <a:lvl4pPr lvl="3">
              <a:lnSpc>
                <a:spcPct val="80000"/>
              </a:lnSpc>
              <a:spcBef>
                <a:spcPts val="0"/>
              </a:spcBef>
              <a:spcAft>
                <a:spcPts val="0"/>
              </a:spcAft>
              <a:buClr>
                <a:schemeClr val="accent2"/>
              </a:buClr>
              <a:buSzPts val="4800"/>
              <a:buFont typeface="Raleway SemiBold"/>
              <a:buNone/>
              <a:defRPr sz="4800">
                <a:solidFill>
                  <a:schemeClr val="accent2"/>
                </a:solidFill>
                <a:latin typeface="Raleway SemiBold"/>
                <a:ea typeface="Raleway SemiBold"/>
                <a:cs typeface="Raleway SemiBold"/>
                <a:sym typeface="Raleway SemiBold"/>
              </a:defRPr>
            </a:lvl4pPr>
            <a:lvl5pPr lvl="4">
              <a:lnSpc>
                <a:spcPct val="80000"/>
              </a:lnSpc>
              <a:spcBef>
                <a:spcPts val="0"/>
              </a:spcBef>
              <a:spcAft>
                <a:spcPts val="0"/>
              </a:spcAft>
              <a:buClr>
                <a:schemeClr val="accent2"/>
              </a:buClr>
              <a:buSzPts val="4800"/>
              <a:buFont typeface="Raleway SemiBold"/>
              <a:buNone/>
              <a:defRPr sz="4800">
                <a:solidFill>
                  <a:schemeClr val="accent2"/>
                </a:solidFill>
                <a:latin typeface="Raleway SemiBold"/>
                <a:ea typeface="Raleway SemiBold"/>
                <a:cs typeface="Raleway SemiBold"/>
                <a:sym typeface="Raleway SemiBold"/>
              </a:defRPr>
            </a:lvl5pPr>
            <a:lvl6pPr lvl="5">
              <a:lnSpc>
                <a:spcPct val="80000"/>
              </a:lnSpc>
              <a:spcBef>
                <a:spcPts val="0"/>
              </a:spcBef>
              <a:spcAft>
                <a:spcPts val="0"/>
              </a:spcAft>
              <a:buClr>
                <a:schemeClr val="accent2"/>
              </a:buClr>
              <a:buSzPts val="4800"/>
              <a:buFont typeface="Raleway SemiBold"/>
              <a:buNone/>
              <a:defRPr sz="4800">
                <a:solidFill>
                  <a:schemeClr val="accent2"/>
                </a:solidFill>
                <a:latin typeface="Raleway SemiBold"/>
                <a:ea typeface="Raleway SemiBold"/>
                <a:cs typeface="Raleway SemiBold"/>
                <a:sym typeface="Raleway SemiBold"/>
              </a:defRPr>
            </a:lvl6pPr>
            <a:lvl7pPr lvl="6">
              <a:lnSpc>
                <a:spcPct val="80000"/>
              </a:lnSpc>
              <a:spcBef>
                <a:spcPts val="0"/>
              </a:spcBef>
              <a:spcAft>
                <a:spcPts val="0"/>
              </a:spcAft>
              <a:buClr>
                <a:schemeClr val="accent2"/>
              </a:buClr>
              <a:buSzPts val="4800"/>
              <a:buFont typeface="Raleway SemiBold"/>
              <a:buNone/>
              <a:defRPr sz="4800">
                <a:solidFill>
                  <a:schemeClr val="accent2"/>
                </a:solidFill>
                <a:latin typeface="Raleway SemiBold"/>
                <a:ea typeface="Raleway SemiBold"/>
                <a:cs typeface="Raleway SemiBold"/>
                <a:sym typeface="Raleway SemiBold"/>
              </a:defRPr>
            </a:lvl7pPr>
            <a:lvl8pPr lvl="7">
              <a:lnSpc>
                <a:spcPct val="80000"/>
              </a:lnSpc>
              <a:spcBef>
                <a:spcPts val="0"/>
              </a:spcBef>
              <a:spcAft>
                <a:spcPts val="0"/>
              </a:spcAft>
              <a:buClr>
                <a:schemeClr val="accent2"/>
              </a:buClr>
              <a:buSzPts val="4800"/>
              <a:buFont typeface="Raleway SemiBold"/>
              <a:buNone/>
              <a:defRPr sz="4800">
                <a:solidFill>
                  <a:schemeClr val="accent2"/>
                </a:solidFill>
                <a:latin typeface="Raleway SemiBold"/>
                <a:ea typeface="Raleway SemiBold"/>
                <a:cs typeface="Raleway SemiBold"/>
                <a:sym typeface="Raleway SemiBold"/>
              </a:defRPr>
            </a:lvl8pPr>
            <a:lvl9pPr lvl="8">
              <a:lnSpc>
                <a:spcPct val="80000"/>
              </a:lnSpc>
              <a:spcBef>
                <a:spcPts val="0"/>
              </a:spcBef>
              <a:spcAft>
                <a:spcPts val="0"/>
              </a:spcAft>
              <a:buClr>
                <a:schemeClr val="accent2"/>
              </a:buClr>
              <a:buSzPts val="4800"/>
              <a:buFont typeface="Raleway SemiBold"/>
              <a:buNone/>
              <a:defRPr sz="4800">
                <a:solidFill>
                  <a:schemeClr val="accent2"/>
                </a:solidFill>
                <a:latin typeface="Raleway SemiBold"/>
                <a:ea typeface="Raleway SemiBold"/>
                <a:cs typeface="Raleway SemiBold"/>
                <a:sym typeface="Raleway SemiBold"/>
              </a:defRPr>
            </a:lvl9pPr>
          </a:lstStyle>
          <a:p/>
        </p:txBody>
      </p:sp>
      <p:sp>
        <p:nvSpPr>
          <p:cNvPr id="7" name="Google Shape;7;p1"/>
          <p:cNvSpPr txBox="1"/>
          <p:nvPr>
            <p:ph idx="1" type="body"/>
          </p:nvPr>
        </p:nvSpPr>
        <p:spPr>
          <a:xfrm>
            <a:off x="457200" y="1995750"/>
            <a:ext cx="5640900" cy="2679000"/>
          </a:xfrm>
          <a:prstGeom prst="rect">
            <a:avLst/>
          </a:prstGeom>
          <a:noFill/>
          <a:ln>
            <a:noFill/>
          </a:ln>
        </p:spPr>
        <p:txBody>
          <a:bodyPr anchorCtr="0" anchor="t" bIns="0" lIns="0" spcFirstLastPara="1" rIns="0" wrap="square" tIns="0">
            <a:noAutofit/>
          </a:bodyPr>
          <a:lstStyle>
            <a:lvl1pPr indent="-342900" lvl="0" marL="4572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1pPr>
            <a:lvl2pPr indent="-342900" lvl="1" marL="9144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2pPr>
            <a:lvl3pPr indent="-342900" lvl="2" marL="13716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3pPr>
            <a:lvl4pPr indent="-355600" lvl="3" marL="18288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4pPr>
            <a:lvl5pPr indent="-355600" lvl="4" marL="22860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5pPr>
            <a:lvl6pPr indent="-355600" lvl="5" marL="27432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6pPr>
            <a:lvl7pPr indent="-355600" lvl="6" marL="32004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7pPr>
            <a:lvl8pPr indent="-355600" lvl="7" marL="3657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8pPr>
            <a:lvl9pPr indent="-355600" lvl="8" marL="41148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9pPr>
          </a:lstStyle>
          <a:p/>
        </p:txBody>
      </p:sp>
      <p:sp>
        <p:nvSpPr>
          <p:cNvPr id="8" name="Google Shape;8;p1"/>
          <p:cNvSpPr txBox="1"/>
          <p:nvPr>
            <p:ph idx="12" type="sldNum"/>
          </p:nvPr>
        </p:nvSpPr>
        <p:spPr>
          <a:xfrm>
            <a:off x="8649025" y="4636750"/>
            <a:ext cx="456900" cy="468600"/>
          </a:xfrm>
          <a:prstGeom prst="rect">
            <a:avLst/>
          </a:prstGeom>
          <a:noFill/>
          <a:ln>
            <a:noFill/>
          </a:ln>
        </p:spPr>
        <p:txBody>
          <a:bodyPr anchorCtr="0" anchor="b" bIns="0" lIns="0" spcFirstLastPara="1" rIns="0" wrap="square" tIns="0">
            <a:noAutofit/>
          </a:bodyPr>
          <a:lstStyle>
            <a:lvl1pPr lvl="0" algn="r">
              <a:buNone/>
              <a:defRPr sz="1200">
                <a:solidFill>
                  <a:schemeClr val="lt1"/>
                </a:solidFill>
                <a:latin typeface="Barlow Light"/>
                <a:ea typeface="Barlow Light"/>
                <a:cs typeface="Barlow Light"/>
                <a:sym typeface="Barlow Light"/>
              </a:defRPr>
            </a:lvl1pPr>
            <a:lvl2pPr lvl="1" algn="r">
              <a:buNone/>
              <a:defRPr sz="1200">
                <a:solidFill>
                  <a:schemeClr val="lt1"/>
                </a:solidFill>
                <a:latin typeface="Barlow Light"/>
                <a:ea typeface="Barlow Light"/>
                <a:cs typeface="Barlow Light"/>
                <a:sym typeface="Barlow Light"/>
              </a:defRPr>
            </a:lvl2pPr>
            <a:lvl3pPr lvl="2" algn="r">
              <a:buNone/>
              <a:defRPr sz="1200">
                <a:solidFill>
                  <a:schemeClr val="lt1"/>
                </a:solidFill>
                <a:latin typeface="Barlow Light"/>
                <a:ea typeface="Barlow Light"/>
                <a:cs typeface="Barlow Light"/>
                <a:sym typeface="Barlow Light"/>
              </a:defRPr>
            </a:lvl3pPr>
            <a:lvl4pPr lvl="3" algn="r">
              <a:buNone/>
              <a:defRPr sz="1200">
                <a:solidFill>
                  <a:schemeClr val="lt1"/>
                </a:solidFill>
                <a:latin typeface="Barlow Light"/>
                <a:ea typeface="Barlow Light"/>
                <a:cs typeface="Barlow Light"/>
                <a:sym typeface="Barlow Light"/>
              </a:defRPr>
            </a:lvl4pPr>
            <a:lvl5pPr lvl="4" algn="r">
              <a:buNone/>
              <a:defRPr sz="1200">
                <a:solidFill>
                  <a:schemeClr val="lt1"/>
                </a:solidFill>
                <a:latin typeface="Barlow Light"/>
                <a:ea typeface="Barlow Light"/>
                <a:cs typeface="Barlow Light"/>
                <a:sym typeface="Barlow Light"/>
              </a:defRPr>
            </a:lvl5pPr>
            <a:lvl6pPr lvl="5" algn="r">
              <a:buNone/>
              <a:defRPr sz="1200">
                <a:solidFill>
                  <a:schemeClr val="lt1"/>
                </a:solidFill>
                <a:latin typeface="Barlow Light"/>
                <a:ea typeface="Barlow Light"/>
                <a:cs typeface="Barlow Light"/>
                <a:sym typeface="Barlow Light"/>
              </a:defRPr>
            </a:lvl6pPr>
            <a:lvl7pPr lvl="6" algn="r">
              <a:buNone/>
              <a:defRPr sz="1200">
                <a:solidFill>
                  <a:schemeClr val="lt1"/>
                </a:solidFill>
                <a:latin typeface="Barlow Light"/>
                <a:ea typeface="Barlow Light"/>
                <a:cs typeface="Barlow Light"/>
                <a:sym typeface="Barlow Light"/>
              </a:defRPr>
            </a:lvl7pPr>
            <a:lvl8pPr lvl="7" algn="r">
              <a:buNone/>
              <a:defRPr sz="1200">
                <a:solidFill>
                  <a:schemeClr val="lt1"/>
                </a:solidFill>
                <a:latin typeface="Barlow Light"/>
                <a:ea typeface="Barlow Light"/>
                <a:cs typeface="Barlow Light"/>
                <a:sym typeface="Barlow Light"/>
              </a:defRPr>
            </a:lvl8pPr>
            <a:lvl9pPr lvl="8" algn="r">
              <a:buNone/>
              <a:defRPr sz="1200">
                <a:solidFill>
                  <a:schemeClr val="lt1"/>
                </a:solidFill>
                <a:latin typeface="Barlow Light"/>
                <a:ea typeface="Barlow Light"/>
                <a:cs typeface="Barlow Light"/>
                <a:sym typeface="Barlow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grpSp>
        <p:nvGrpSpPr>
          <p:cNvPr id="63" name="Google Shape;63;p12"/>
          <p:cNvGrpSpPr/>
          <p:nvPr/>
        </p:nvGrpSpPr>
        <p:grpSpPr>
          <a:xfrm>
            <a:off x="5122427" y="668001"/>
            <a:ext cx="3841143" cy="3893303"/>
            <a:chOff x="5122427" y="668001"/>
            <a:chExt cx="3841143" cy="3893303"/>
          </a:xfrm>
        </p:grpSpPr>
        <p:grpSp>
          <p:nvGrpSpPr>
            <p:cNvPr id="64" name="Google Shape;64;p12"/>
            <p:cNvGrpSpPr/>
            <p:nvPr/>
          </p:nvGrpSpPr>
          <p:grpSpPr>
            <a:xfrm>
              <a:off x="5144045" y="893590"/>
              <a:ext cx="2833667" cy="2964311"/>
              <a:chOff x="3860721" y="1330073"/>
              <a:chExt cx="3544299" cy="3707706"/>
            </a:xfrm>
          </p:grpSpPr>
          <p:sp>
            <p:nvSpPr>
              <p:cNvPr id="65" name="Google Shape;65;p12"/>
              <p:cNvSpPr/>
              <p:nvPr/>
            </p:nvSpPr>
            <p:spPr>
              <a:xfrm>
                <a:off x="5336000" y="1330073"/>
                <a:ext cx="2069020" cy="2805419"/>
              </a:xfrm>
              <a:custGeom>
                <a:rect b="b" l="l" r="r" t="t"/>
                <a:pathLst>
                  <a:path extrusionOk="0" h="2805419" w="2069020">
                    <a:moveTo>
                      <a:pt x="2019014" y="2799395"/>
                    </a:moveTo>
                    <a:lnTo>
                      <a:pt x="50006" y="1662586"/>
                    </a:lnTo>
                    <a:cubicBezTo>
                      <a:pt x="22384" y="1646680"/>
                      <a:pt x="0" y="1603912"/>
                      <a:pt x="0" y="1567336"/>
                    </a:cubicBezTo>
                    <a:lnTo>
                      <a:pt x="0" y="43908"/>
                    </a:lnTo>
                    <a:cubicBezTo>
                      <a:pt x="0" y="7141"/>
                      <a:pt x="22384" y="-9813"/>
                      <a:pt x="50006" y="5808"/>
                    </a:cubicBezTo>
                    <a:lnTo>
                      <a:pt x="2019014" y="1142998"/>
                    </a:lnTo>
                    <a:cubicBezTo>
                      <a:pt x="2046637" y="1158904"/>
                      <a:pt x="2069020" y="1201672"/>
                      <a:pt x="2069020" y="1238248"/>
                    </a:cubicBezTo>
                    <a:lnTo>
                      <a:pt x="2069020" y="2761295"/>
                    </a:lnTo>
                    <a:cubicBezTo>
                      <a:pt x="2069020" y="2798443"/>
                      <a:pt x="2046637" y="2815397"/>
                      <a:pt x="2019014" y="2799395"/>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 name="Google Shape;66;p12"/>
              <p:cNvSpPr/>
              <p:nvPr/>
            </p:nvSpPr>
            <p:spPr>
              <a:xfrm>
                <a:off x="7365110" y="4067936"/>
                <a:ext cx="21907" cy="77247"/>
              </a:xfrm>
              <a:custGeom>
                <a:rect b="b" l="l" r="r" t="t"/>
                <a:pathLst>
                  <a:path extrusionOk="0" h="77247" w="21907">
                    <a:moveTo>
                      <a:pt x="0" y="77248"/>
                    </a:moveTo>
                    <a:lnTo>
                      <a:pt x="21908" y="64675"/>
                    </a:lnTo>
                    <a:lnTo>
                      <a:pt x="12383" y="0"/>
                    </a:lnTo>
                    <a:lnTo>
                      <a:pt x="0" y="77248"/>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 name="Google Shape;67;p12"/>
              <p:cNvSpPr/>
              <p:nvPr/>
            </p:nvSpPr>
            <p:spPr>
              <a:xfrm>
                <a:off x="5332475" y="1333214"/>
                <a:ext cx="52292" cy="22389"/>
              </a:xfrm>
              <a:custGeom>
                <a:rect b="b" l="l" r="r" t="t"/>
                <a:pathLst>
                  <a:path extrusionOk="0" h="22389" w="52292">
                    <a:moveTo>
                      <a:pt x="0" y="12383"/>
                    </a:moveTo>
                    <a:lnTo>
                      <a:pt x="21431" y="0"/>
                    </a:lnTo>
                    <a:lnTo>
                      <a:pt x="52292" y="17621"/>
                    </a:lnTo>
                    <a:cubicBezTo>
                      <a:pt x="52292" y="17621"/>
                      <a:pt x="19431" y="22574"/>
                      <a:pt x="18669" y="22384"/>
                    </a:cubicBezTo>
                    <a:cubicBezTo>
                      <a:pt x="17907" y="22193"/>
                      <a:pt x="0" y="12383"/>
                      <a:pt x="0" y="12383"/>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 name="Google Shape;68;p12"/>
              <p:cNvSpPr/>
              <p:nvPr/>
            </p:nvSpPr>
            <p:spPr>
              <a:xfrm>
                <a:off x="5317902" y="1340537"/>
                <a:ext cx="2069115" cy="2805383"/>
              </a:xfrm>
              <a:custGeom>
                <a:rect b="b" l="l" r="r" t="t"/>
                <a:pathLst>
                  <a:path extrusionOk="0" h="2805383" w="2069115">
                    <a:moveTo>
                      <a:pt x="2019110" y="2799409"/>
                    </a:moveTo>
                    <a:lnTo>
                      <a:pt x="50006" y="1662600"/>
                    </a:lnTo>
                    <a:cubicBezTo>
                      <a:pt x="22384" y="1646598"/>
                      <a:pt x="0" y="1603831"/>
                      <a:pt x="0" y="1567350"/>
                    </a:cubicBezTo>
                    <a:lnTo>
                      <a:pt x="0" y="43921"/>
                    </a:lnTo>
                    <a:cubicBezTo>
                      <a:pt x="0" y="7060"/>
                      <a:pt x="22384" y="-9800"/>
                      <a:pt x="50006" y="5821"/>
                    </a:cubicBezTo>
                    <a:lnTo>
                      <a:pt x="2019110" y="1142916"/>
                    </a:lnTo>
                    <a:cubicBezTo>
                      <a:pt x="2046732" y="1158823"/>
                      <a:pt x="2069116" y="1201685"/>
                      <a:pt x="2069116" y="1238166"/>
                    </a:cubicBezTo>
                    <a:lnTo>
                      <a:pt x="2069116" y="2761595"/>
                    </a:lnTo>
                    <a:cubicBezTo>
                      <a:pt x="2069116" y="2798361"/>
                      <a:pt x="2046732" y="2815315"/>
                      <a:pt x="2019110" y="2799409"/>
                    </a:cubicBezTo>
                    <a:close/>
                  </a:path>
                </a:pathLst>
              </a:custGeom>
              <a:solidFill>
                <a:srgbClr val="E4E7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 name="Google Shape;69;p12"/>
              <p:cNvSpPr/>
              <p:nvPr/>
            </p:nvSpPr>
            <p:spPr>
              <a:xfrm>
                <a:off x="5314473" y="1342497"/>
                <a:ext cx="2069020" cy="2805423"/>
              </a:xfrm>
              <a:custGeom>
                <a:rect b="b" l="l" r="r" t="t"/>
                <a:pathLst>
                  <a:path extrusionOk="0" h="2805423" w="2069020">
                    <a:moveTo>
                      <a:pt x="2019014" y="2799449"/>
                    </a:moveTo>
                    <a:lnTo>
                      <a:pt x="50006" y="1662545"/>
                    </a:lnTo>
                    <a:cubicBezTo>
                      <a:pt x="22384" y="1646638"/>
                      <a:pt x="0" y="1603871"/>
                      <a:pt x="0" y="1567295"/>
                    </a:cubicBezTo>
                    <a:lnTo>
                      <a:pt x="0" y="43962"/>
                    </a:lnTo>
                    <a:cubicBezTo>
                      <a:pt x="0" y="7100"/>
                      <a:pt x="22384" y="-9855"/>
                      <a:pt x="50006" y="5862"/>
                    </a:cubicBezTo>
                    <a:lnTo>
                      <a:pt x="2019014" y="1142956"/>
                    </a:lnTo>
                    <a:cubicBezTo>
                      <a:pt x="2046637" y="1158863"/>
                      <a:pt x="2069021" y="1201630"/>
                      <a:pt x="2069021" y="1238206"/>
                    </a:cubicBezTo>
                    <a:lnTo>
                      <a:pt x="2069021" y="2761635"/>
                    </a:lnTo>
                    <a:cubicBezTo>
                      <a:pt x="2069021" y="2798401"/>
                      <a:pt x="2046637" y="2815356"/>
                      <a:pt x="2019014" y="2799449"/>
                    </a:cubicBez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 name="Google Shape;70;p12"/>
              <p:cNvSpPr/>
              <p:nvPr/>
            </p:nvSpPr>
            <p:spPr>
              <a:xfrm>
                <a:off x="5339429" y="1375389"/>
                <a:ext cx="2018061" cy="2673878"/>
              </a:xfrm>
              <a:custGeom>
                <a:rect b="b" l="l" r="r" t="t"/>
                <a:pathLst>
                  <a:path extrusionOk="0" h="2673878" w="2018061">
                    <a:moveTo>
                      <a:pt x="2017014" y="2673878"/>
                    </a:moveTo>
                    <a:lnTo>
                      <a:pt x="0" y="1509352"/>
                    </a:lnTo>
                    <a:lnTo>
                      <a:pt x="1048" y="17165"/>
                    </a:lnTo>
                    <a:cubicBezTo>
                      <a:pt x="1048" y="1830"/>
                      <a:pt x="11811" y="-4361"/>
                      <a:pt x="25051" y="3259"/>
                    </a:cubicBezTo>
                    <a:lnTo>
                      <a:pt x="1994059" y="1140163"/>
                    </a:lnTo>
                    <a:cubicBezTo>
                      <a:pt x="2008213" y="1149354"/>
                      <a:pt x="2017138" y="1164747"/>
                      <a:pt x="2018062" y="118159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 name="Google Shape;71;p12"/>
              <p:cNvSpPr/>
              <p:nvPr/>
            </p:nvSpPr>
            <p:spPr>
              <a:xfrm>
                <a:off x="5339238" y="1374339"/>
                <a:ext cx="2018061" cy="2673785"/>
              </a:xfrm>
              <a:custGeom>
                <a:rect b="b" l="l" r="r" t="t"/>
                <a:pathLst>
                  <a:path extrusionOk="0" h="2673785" w="2018061">
                    <a:moveTo>
                      <a:pt x="2017014" y="2673785"/>
                    </a:moveTo>
                    <a:lnTo>
                      <a:pt x="0" y="1509354"/>
                    </a:lnTo>
                    <a:lnTo>
                      <a:pt x="1048" y="17072"/>
                    </a:lnTo>
                    <a:cubicBezTo>
                      <a:pt x="1048" y="1832"/>
                      <a:pt x="11811" y="-4359"/>
                      <a:pt x="25051" y="3261"/>
                    </a:cubicBezTo>
                    <a:lnTo>
                      <a:pt x="1994059" y="1140260"/>
                    </a:lnTo>
                    <a:cubicBezTo>
                      <a:pt x="2008232" y="1149481"/>
                      <a:pt x="2017147" y="1164911"/>
                      <a:pt x="2018062" y="118178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 name="Google Shape;72;p12"/>
              <p:cNvSpPr/>
              <p:nvPr/>
            </p:nvSpPr>
            <p:spPr>
              <a:xfrm>
                <a:off x="3860721" y="3051171"/>
                <a:ext cx="3440851" cy="1986608"/>
              </a:xfrm>
              <a:custGeom>
                <a:rect b="b" l="l" r="r" t="t"/>
                <a:pathLst>
                  <a:path extrusionOk="0" h="1986608" w="3440851">
                    <a:moveTo>
                      <a:pt x="1987629" y="1975838"/>
                    </a:moveTo>
                    <a:lnTo>
                      <a:pt x="18621" y="838934"/>
                    </a:lnTo>
                    <a:cubicBezTo>
                      <a:pt x="-9002" y="823027"/>
                      <a:pt x="-5477" y="795214"/>
                      <a:pt x="26432" y="776736"/>
                    </a:cubicBezTo>
                    <a:lnTo>
                      <a:pt x="1345454" y="15212"/>
                    </a:lnTo>
                    <a:cubicBezTo>
                      <a:pt x="1377362" y="-3172"/>
                      <a:pt x="1425559" y="-5172"/>
                      <a:pt x="1453181" y="10735"/>
                    </a:cubicBezTo>
                    <a:lnTo>
                      <a:pt x="3422189" y="1147544"/>
                    </a:lnTo>
                    <a:cubicBezTo>
                      <a:pt x="3449812" y="1163546"/>
                      <a:pt x="3446383" y="1191359"/>
                      <a:pt x="3414474" y="1209742"/>
                    </a:cubicBezTo>
                    <a:lnTo>
                      <a:pt x="2095452" y="1971742"/>
                    </a:lnTo>
                    <a:cubicBezTo>
                      <a:pt x="2063829" y="1989744"/>
                      <a:pt x="2015347" y="1991745"/>
                      <a:pt x="1987629" y="1975838"/>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 name="Google Shape;73;p12"/>
              <p:cNvSpPr/>
              <p:nvPr/>
            </p:nvSpPr>
            <p:spPr>
              <a:xfrm>
                <a:off x="3903733" y="3024882"/>
                <a:ext cx="3440892" cy="1987084"/>
              </a:xfrm>
              <a:custGeom>
                <a:rect b="b" l="l" r="r" t="t"/>
                <a:pathLst>
                  <a:path extrusionOk="0" h="1987084" w="3440892">
                    <a:moveTo>
                      <a:pt x="1987670" y="1976314"/>
                    </a:moveTo>
                    <a:lnTo>
                      <a:pt x="18662" y="839410"/>
                    </a:lnTo>
                    <a:cubicBezTo>
                      <a:pt x="-8961" y="823503"/>
                      <a:pt x="-5532" y="795690"/>
                      <a:pt x="26377" y="777212"/>
                    </a:cubicBezTo>
                    <a:lnTo>
                      <a:pt x="1345495" y="15212"/>
                    </a:lnTo>
                    <a:cubicBezTo>
                      <a:pt x="1377308" y="-3172"/>
                      <a:pt x="1425600" y="-5172"/>
                      <a:pt x="1453222" y="10735"/>
                    </a:cubicBezTo>
                    <a:lnTo>
                      <a:pt x="3422230" y="1148020"/>
                    </a:lnTo>
                    <a:cubicBezTo>
                      <a:pt x="3449853" y="1164022"/>
                      <a:pt x="3446424" y="1191835"/>
                      <a:pt x="3414515" y="1210218"/>
                    </a:cubicBezTo>
                    <a:lnTo>
                      <a:pt x="2095493" y="1972218"/>
                    </a:lnTo>
                    <a:cubicBezTo>
                      <a:pt x="2063584" y="1990220"/>
                      <a:pt x="2015292" y="1992221"/>
                      <a:pt x="1987670" y="1976314"/>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 name="Google Shape;74;p12"/>
              <p:cNvSpPr/>
              <p:nvPr/>
            </p:nvSpPr>
            <p:spPr>
              <a:xfrm>
                <a:off x="3903726" y="3801522"/>
                <a:ext cx="41719" cy="37052"/>
              </a:xfrm>
              <a:custGeom>
                <a:rect b="b" l="l" r="r" t="t"/>
                <a:pathLst>
                  <a:path extrusionOk="0" h="37052" w="41719">
                    <a:moveTo>
                      <a:pt x="0" y="37052"/>
                    </a:moveTo>
                    <a:lnTo>
                      <a:pt x="0" y="0"/>
                    </a:lnTo>
                    <a:lnTo>
                      <a:pt x="41719" y="17431"/>
                    </a:lnTo>
                    <a:lnTo>
                      <a:pt x="0" y="37052"/>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 name="Google Shape;75;p12"/>
              <p:cNvSpPr/>
              <p:nvPr/>
            </p:nvSpPr>
            <p:spPr>
              <a:xfrm>
                <a:off x="7313771" y="4164425"/>
                <a:ext cx="30860" cy="40671"/>
              </a:xfrm>
              <a:custGeom>
                <a:rect b="b" l="l" r="r" t="t"/>
                <a:pathLst>
                  <a:path extrusionOk="0" h="40671" w="30860">
                    <a:moveTo>
                      <a:pt x="30861" y="36290"/>
                    </a:moveTo>
                    <a:lnTo>
                      <a:pt x="30861" y="0"/>
                    </a:lnTo>
                    <a:lnTo>
                      <a:pt x="0" y="10573"/>
                    </a:lnTo>
                    <a:lnTo>
                      <a:pt x="20479" y="40672"/>
                    </a:lnTo>
                    <a:lnTo>
                      <a:pt x="30861" y="36290"/>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 name="Google Shape;76;p12"/>
              <p:cNvSpPr/>
              <p:nvPr/>
            </p:nvSpPr>
            <p:spPr>
              <a:xfrm>
                <a:off x="3903733" y="2994046"/>
                <a:ext cx="3440892" cy="1986618"/>
              </a:xfrm>
              <a:custGeom>
                <a:rect b="b" l="l" r="r" t="t"/>
                <a:pathLst>
                  <a:path extrusionOk="0" h="1986618" w="3440892">
                    <a:moveTo>
                      <a:pt x="1987670" y="1975813"/>
                    </a:moveTo>
                    <a:lnTo>
                      <a:pt x="18662" y="839005"/>
                    </a:lnTo>
                    <a:cubicBezTo>
                      <a:pt x="-8961" y="823098"/>
                      <a:pt x="-5532" y="795190"/>
                      <a:pt x="26377" y="776806"/>
                    </a:cubicBezTo>
                    <a:lnTo>
                      <a:pt x="1345495" y="15283"/>
                    </a:lnTo>
                    <a:cubicBezTo>
                      <a:pt x="1377308" y="-3196"/>
                      <a:pt x="1425600" y="-5196"/>
                      <a:pt x="1453222" y="10806"/>
                    </a:cubicBezTo>
                    <a:lnTo>
                      <a:pt x="3422230" y="1147615"/>
                    </a:lnTo>
                    <a:cubicBezTo>
                      <a:pt x="3449853" y="1163521"/>
                      <a:pt x="3446424" y="1191430"/>
                      <a:pt x="3414515" y="1209813"/>
                    </a:cubicBezTo>
                    <a:lnTo>
                      <a:pt x="2095493" y="1971336"/>
                    </a:lnTo>
                    <a:cubicBezTo>
                      <a:pt x="2063584" y="1989815"/>
                      <a:pt x="2015292" y="1991815"/>
                      <a:pt x="1987670" y="1975813"/>
                    </a:cubicBezTo>
                    <a:close/>
                  </a:path>
                </a:pathLst>
              </a:custGeom>
              <a:solidFill>
                <a:srgbClr val="E4E7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12"/>
              <p:cNvSpPr/>
              <p:nvPr/>
            </p:nvSpPr>
            <p:spPr>
              <a:xfrm>
                <a:off x="3903733" y="2989259"/>
                <a:ext cx="3440892" cy="1986608"/>
              </a:xfrm>
              <a:custGeom>
                <a:rect b="b" l="l" r="r" t="t"/>
                <a:pathLst>
                  <a:path extrusionOk="0" h="1986608" w="3440892">
                    <a:moveTo>
                      <a:pt x="1987670" y="1975838"/>
                    </a:moveTo>
                    <a:lnTo>
                      <a:pt x="18662" y="838934"/>
                    </a:lnTo>
                    <a:cubicBezTo>
                      <a:pt x="-8961" y="823027"/>
                      <a:pt x="-5532" y="795214"/>
                      <a:pt x="26377" y="776736"/>
                    </a:cubicBezTo>
                    <a:lnTo>
                      <a:pt x="1345495" y="15212"/>
                    </a:lnTo>
                    <a:cubicBezTo>
                      <a:pt x="1377308" y="-3172"/>
                      <a:pt x="1425600" y="-5172"/>
                      <a:pt x="1453222" y="10735"/>
                    </a:cubicBezTo>
                    <a:lnTo>
                      <a:pt x="3422230" y="1147544"/>
                    </a:lnTo>
                    <a:cubicBezTo>
                      <a:pt x="3449853" y="1163546"/>
                      <a:pt x="3446424" y="1191359"/>
                      <a:pt x="3414515" y="1209742"/>
                    </a:cubicBezTo>
                    <a:lnTo>
                      <a:pt x="2095493" y="1971742"/>
                    </a:lnTo>
                    <a:cubicBezTo>
                      <a:pt x="2063584" y="1989744"/>
                      <a:pt x="2015292" y="1991745"/>
                      <a:pt x="1987670" y="1975838"/>
                    </a:cubicBez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 name="Google Shape;78;p12"/>
              <p:cNvSpPr/>
              <p:nvPr/>
            </p:nvSpPr>
            <p:spPr>
              <a:xfrm>
                <a:off x="5115918" y="3136967"/>
                <a:ext cx="220549" cy="127281"/>
              </a:xfrm>
              <a:custGeom>
                <a:rect b="b" l="l" r="r" t="t"/>
                <a:pathLst>
                  <a:path extrusionOk="0" h="127281" w="220549">
                    <a:moveTo>
                      <a:pt x="96733" y="124392"/>
                    </a:moveTo>
                    <a:lnTo>
                      <a:pt x="5007" y="71433"/>
                    </a:lnTo>
                    <a:cubicBezTo>
                      <a:pt x="-2422" y="67147"/>
                      <a:pt x="-1470" y="59623"/>
                      <a:pt x="7103" y="54574"/>
                    </a:cubicBezTo>
                    <a:lnTo>
                      <a:pt x="94638" y="4092"/>
                    </a:lnTo>
                    <a:cubicBezTo>
                      <a:pt x="103610" y="-890"/>
                      <a:pt x="114421" y="-1347"/>
                      <a:pt x="123784" y="2853"/>
                    </a:cubicBezTo>
                    <a:lnTo>
                      <a:pt x="215510" y="55812"/>
                    </a:lnTo>
                    <a:cubicBezTo>
                      <a:pt x="222939" y="60099"/>
                      <a:pt x="222082" y="67719"/>
                      <a:pt x="213414" y="72672"/>
                    </a:cubicBezTo>
                    <a:lnTo>
                      <a:pt x="125880" y="123154"/>
                    </a:lnTo>
                    <a:cubicBezTo>
                      <a:pt x="116917" y="128183"/>
                      <a:pt x="106096" y="128641"/>
                      <a:pt x="96733" y="1243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 name="Google Shape;79;p12"/>
              <p:cNvSpPr/>
              <p:nvPr/>
            </p:nvSpPr>
            <p:spPr>
              <a:xfrm>
                <a:off x="5245712" y="3211893"/>
                <a:ext cx="220524" cy="127281"/>
              </a:xfrm>
              <a:custGeom>
                <a:rect b="b" l="l" r="r" t="t"/>
                <a:pathLst>
                  <a:path extrusionOk="0" h="127281" w="220524">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1"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 name="Google Shape;80;p12"/>
              <p:cNvSpPr/>
              <p:nvPr/>
            </p:nvSpPr>
            <p:spPr>
              <a:xfrm>
                <a:off x="5376617" y="3287669"/>
                <a:ext cx="220517" cy="127212"/>
              </a:xfrm>
              <a:custGeom>
                <a:rect b="b" l="l" r="r" t="t"/>
                <a:pathLst>
                  <a:path extrusionOk="0" h="127212" w="220517">
                    <a:moveTo>
                      <a:pt x="97114"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7002" y="128100"/>
                      <a:pt x="106353" y="128529"/>
                      <a:pt x="97114"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 name="Google Shape;81;p12"/>
              <p:cNvSpPr/>
              <p:nvPr/>
            </p:nvSpPr>
            <p:spPr>
              <a:xfrm>
                <a:off x="5505300" y="3361757"/>
                <a:ext cx="220517" cy="127281"/>
              </a:xfrm>
              <a:custGeom>
                <a:rect b="b" l="l" r="r" t="t"/>
                <a:pathLst>
                  <a:path extrusionOk="0" h="127281" w="220517">
                    <a:moveTo>
                      <a:pt x="96733" y="124393"/>
                    </a:moveTo>
                    <a:lnTo>
                      <a:pt x="5007" y="71434"/>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 name="Google Shape;82;p12"/>
              <p:cNvSpPr/>
              <p:nvPr/>
            </p:nvSpPr>
            <p:spPr>
              <a:xfrm>
                <a:off x="5635055" y="3436683"/>
                <a:ext cx="220563" cy="127281"/>
              </a:xfrm>
              <a:custGeom>
                <a:rect b="b" l="l" r="r" t="t"/>
                <a:pathLst>
                  <a:path extrusionOk="0" h="127281" w="220563">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 name="Google Shape;83;p12"/>
              <p:cNvSpPr/>
              <p:nvPr/>
            </p:nvSpPr>
            <p:spPr>
              <a:xfrm>
                <a:off x="5764856" y="3511602"/>
                <a:ext cx="220517" cy="127307"/>
              </a:xfrm>
              <a:custGeom>
                <a:rect b="b" l="l" r="r" t="t"/>
                <a:pathLst>
                  <a:path extrusionOk="0" h="127307" w="220517">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6898" y="128234"/>
                      <a:pt x="106077" y="128652"/>
                      <a:pt x="96733"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 name="Google Shape;84;p12"/>
              <p:cNvSpPr/>
              <p:nvPr/>
            </p:nvSpPr>
            <p:spPr>
              <a:xfrm>
                <a:off x="5894611" y="3586162"/>
                <a:ext cx="220563" cy="127549"/>
              </a:xfrm>
              <a:custGeom>
                <a:rect b="b" l="l" r="r" t="t"/>
                <a:pathLst>
                  <a:path extrusionOk="0" h="127549" w="220563">
                    <a:moveTo>
                      <a:pt x="96613" y="124777"/>
                    </a:moveTo>
                    <a:lnTo>
                      <a:pt x="5078" y="71437"/>
                    </a:lnTo>
                    <a:cubicBezTo>
                      <a:pt x="-2447" y="67151"/>
                      <a:pt x="-1494" y="59626"/>
                      <a:pt x="7174" y="54578"/>
                    </a:cubicBezTo>
                    <a:lnTo>
                      <a:pt x="94613" y="4096"/>
                    </a:lnTo>
                    <a:cubicBezTo>
                      <a:pt x="103624" y="-886"/>
                      <a:pt x="114454" y="-1353"/>
                      <a:pt x="123855" y="2857"/>
                    </a:cubicBezTo>
                    <a:lnTo>
                      <a:pt x="215485" y="55816"/>
                    </a:lnTo>
                    <a:cubicBezTo>
                      <a:pt x="223010" y="60103"/>
                      <a:pt x="222058" y="67722"/>
                      <a:pt x="213390" y="72676"/>
                    </a:cubicBezTo>
                    <a:lnTo>
                      <a:pt x="125950" y="123158"/>
                    </a:lnTo>
                    <a:cubicBezTo>
                      <a:pt x="116997" y="128378"/>
                      <a:pt x="106081" y="128978"/>
                      <a:pt x="96613" y="124777"/>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 name="Google Shape;85;p12"/>
              <p:cNvSpPr/>
              <p:nvPr/>
            </p:nvSpPr>
            <p:spPr>
              <a:xfrm>
                <a:off x="6024246" y="3661473"/>
                <a:ext cx="220563" cy="127238"/>
              </a:xfrm>
              <a:custGeom>
                <a:rect b="b" l="l" r="r" t="t"/>
                <a:pathLst>
                  <a:path extrusionOk="0" h="127238" w="220563">
                    <a:moveTo>
                      <a:pt x="96899" y="124428"/>
                    </a:moveTo>
                    <a:lnTo>
                      <a:pt x="5078" y="71469"/>
                    </a:lnTo>
                    <a:cubicBezTo>
                      <a:pt x="-2447" y="67183"/>
                      <a:pt x="-1494" y="59563"/>
                      <a:pt x="7174" y="54610"/>
                    </a:cubicBezTo>
                    <a:lnTo>
                      <a:pt x="94613" y="4127"/>
                    </a:lnTo>
                    <a:cubicBezTo>
                      <a:pt x="103576" y="-902"/>
                      <a:pt x="114397" y="-1359"/>
                      <a:pt x="123760" y="2889"/>
                    </a:cubicBezTo>
                    <a:lnTo>
                      <a:pt x="215485" y="55848"/>
                    </a:lnTo>
                    <a:cubicBezTo>
                      <a:pt x="223010" y="60134"/>
                      <a:pt x="222058" y="67659"/>
                      <a:pt x="213390" y="72707"/>
                    </a:cubicBezTo>
                    <a:lnTo>
                      <a:pt x="125855" y="123190"/>
                    </a:lnTo>
                    <a:cubicBezTo>
                      <a:pt x="116930" y="128114"/>
                      <a:pt x="106215" y="128571"/>
                      <a:pt x="96899"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 name="Google Shape;86;p12"/>
              <p:cNvSpPr/>
              <p:nvPr/>
            </p:nvSpPr>
            <p:spPr>
              <a:xfrm>
                <a:off x="6154238" y="3736400"/>
                <a:ext cx="220517" cy="127300"/>
              </a:xfrm>
              <a:custGeom>
                <a:rect b="b" l="l" r="r" t="t"/>
                <a:pathLst>
                  <a:path extrusionOk="0" h="127300" w="220517">
                    <a:moveTo>
                      <a:pt x="96733" y="124368"/>
                    </a:moveTo>
                    <a:lnTo>
                      <a:pt x="5007" y="71504"/>
                    </a:lnTo>
                    <a:cubicBezTo>
                      <a:pt x="-2422" y="67123"/>
                      <a:pt x="-1470" y="59598"/>
                      <a:pt x="7103" y="54645"/>
                    </a:cubicBezTo>
                    <a:lnTo>
                      <a:pt x="94637" y="4163"/>
                    </a:lnTo>
                    <a:cubicBezTo>
                      <a:pt x="103591" y="-914"/>
                      <a:pt x="114430" y="-1371"/>
                      <a:pt x="123784" y="2924"/>
                    </a:cubicBezTo>
                    <a:lnTo>
                      <a:pt x="215510" y="55884"/>
                    </a:lnTo>
                    <a:cubicBezTo>
                      <a:pt x="222939" y="60170"/>
                      <a:pt x="221987" y="67694"/>
                      <a:pt x="213414" y="72647"/>
                    </a:cubicBezTo>
                    <a:lnTo>
                      <a:pt x="125879" y="123225"/>
                    </a:lnTo>
                    <a:cubicBezTo>
                      <a:pt x="116897" y="128226"/>
                      <a:pt x="106077" y="128645"/>
                      <a:pt x="96733" y="12436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 name="Google Shape;87;p12"/>
              <p:cNvSpPr/>
              <p:nvPr/>
            </p:nvSpPr>
            <p:spPr>
              <a:xfrm>
                <a:off x="6283993" y="3811354"/>
                <a:ext cx="220563" cy="127264"/>
              </a:xfrm>
              <a:custGeom>
                <a:rect b="b" l="l" r="r" t="t"/>
                <a:pathLst>
                  <a:path extrusionOk="0" h="127264" w="220563">
                    <a:moveTo>
                      <a:pt x="96709" y="124376"/>
                    </a:moveTo>
                    <a:lnTo>
                      <a:pt x="5078" y="71417"/>
                    </a:lnTo>
                    <a:cubicBezTo>
                      <a:pt x="-2446" y="67131"/>
                      <a:pt x="-1494" y="59606"/>
                      <a:pt x="7174" y="54558"/>
                    </a:cubicBezTo>
                    <a:lnTo>
                      <a:pt x="94613" y="4075"/>
                    </a:lnTo>
                    <a:cubicBezTo>
                      <a:pt x="103624" y="-925"/>
                      <a:pt x="114482" y="-1345"/>
                      <a:pt x="123855" y="2932"/>
                    </a:cubicBezTo>
                    <a:lnTo>
                      <a:pt x="215485" y="55796"/>
                    </a:lnTo>
                    <a:cubicBezTo>
                      <a:pt x="223010" y="60177"/>
                      <a:pt x="222058" y="67702"/>
                      <a:pt x="213390" y="72655"/>
                    </a:cubicBezTo>
                    <a:lnTo>
                      <a:pt x="125950" y="123138"/>
                    </a:lnTo>
                    <a:cubicBezTo>
                      <a:pt x="116949" y="128167"/>
                      <a:pt x="106100" y="128624"/>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 name="Google Shape;88;p12"/>
              <p:cNvSpPr/>
              <p:nvPr/>
            </p:nvSpPr>
            <p:spPr>
              <a:xfrm>
                <a:off x="6413794" y="3886299"/>
                <a:ext cx="220517" cy="127246"/>
              </a:xfrm>
              <a:custGeom>
                <a:rect b="b" l="l" r="r" t="t"/>
                <a:pathLst>
                  <a:path extrusionOk="0" h="127246" w="220517">
                    <a:moveTo>
                      <a:pt x="96733" y="124393"/>
                    </a:moveTo>
                    <a:lnTo>
                      <a:pt x="5008" y="71434"/>
                    </a:lnTo>
                    <a:cubicBezTo>
                      <a:pt x="-2422" y="67147"/>
                      <a:pt x="-1470" y="59622"/>
                      <a:pt x="7103" y="54574"/>
                    </a:cubicBezTo>
                    <a:lnTo>
                      <a:pt x="94638" y="4092"/>
                    </a:lnTo>
                    <a:cubicBezTo>
                      <a:pt x="103610" y="-890"/>
                      <a:pt x="114412" y="-1347"/>
                      <a:pt x="123784" y="2854"/>
                    </a:cubicBezTo>
                    <a:lnTo>
                      <a:pt x="215510" y="55813"/>
                    </a:lnTo>
                    <a:cubicBezTo>
                      <a:pt x="222939" y="60099"/>
                      <a:pt x="221987" y="67623"/>
                      <a:pt x="213414" y="72672"/>
                    </a:cubicBezTo>
                    <a:lnTo>
                      <a:pt x="125880" y="123154"/>
                    </a:lnTo>
                    <a:cubicBezTo>
                      <a:pt x="116898" y="128136"/>
                      <a:pt x="106096" y="128593"/>
                      <a:pt x="96733" y="12439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 name="Google Shape;89;p12"/>
              <p:cNvSpPr/>
              <p:nvPr/>
            </p:nvSpPr>
            <p:spPr>
              <a:xfrm>
                <a:off x="6543549" y="3961225"/>
                <a:ext cx="220563" cy="127264"/>
              </a:xfrm>
              <a:custGeom>
                <a:rect b="b" l="l" r="r" t="t"/>
                <a:pathLst>
                  <a:path extrusionOk="0" h="127264" w="220563">
                    <a:moveTo>
                      <a:pt x="96709" y="124333"/>
                    </a:moveTo>
                    <a:lnTo>
                      <a:pt x="5078" y="71469"/>
                    </a:lnTo>
                    <a:cubicBezTo>
                      <a:pt x="-2446" y="67087"/>
                      <a:pt x="-1494" y="59563"/>
                      <a:pt x="7174" y="54609"/>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 name="Google Shape;90;p12"/>
              <p:cNvSpPr/>
              <p:nvPr/>
            </p:nvSpPr>
            <p:spPr>
              <a:xfrm>
                <a:off x="6673375" y="4036144"/>
                <a:ext cx="220524" cy="127300"/>
              </a:xfrm>
              <a:custGeom>
                <a:rect b="b" l="l" r="r" t="t"/>
                <a:pathLst>
                  <a:path extrusionOk="0" h="127300" w="220524">
                    <a:moveTo>
                      <a:pt x="96709" y="124376"/>
                    </a:moveTo>
                    <a:lnTo>
                      <a:pt x="5078" y="71417"/>
                    </a:lnTo>
                    <a:cubicBezTo>
                      <a:pt x="-2447" y="67131"/>
                      <a:pt x="-1494" y="59606"/>
                      <a:pt x="7174" y="54653"/>
                    </a:cubicBezTo>
                    <a:lnTo>
                      <a:pt x="94613" y="4075"/>
                    </a:lnTo>
                    <a:cubicBezTo>
                      <a:pt x="103595" y="-926"/>
                      <a:pt x="114416" y="-1344"/>
                      <a:pt x="123760" y="2932"/>
                    </a:cubicBezTo>
                    <a:lnTo>
                      <a:pt x="215485" y="55796"/>
                    </a:lnTo>
                    <a:cubicBezTo>
                      <a:pt x="222915" y="60177"/>
                      <a:pt x="222058" y="67702"/>
                      <a:pt x="213390" y="72655"/>
                    </a:cubicBezTo>
                    <a:lnTo>
                      <a:pt x="125855" y="123138"/>
                    </a:lnTo>
                    <a:cubicBezTo>
                      <a:pt x="116902" y="128215"/>
                      <a:pt x="106062" y="128672"/>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 name="Google Shape;91;p12"/>
              <p:cNvSpPr/>
              <p:nvPr/>
            </p:nvSpPr>
            <p:spPr>
              <a:xfrm>
                <a:off x="6803525" y="4111089"/>
                <a:ext cx="283033" cy="163345"/>
              </a:xfrm>
              <a:custGeom>
                <a:rect b="b" l="l" r="r" t="t"/>
                <a:pathLst>
                  <a:path extrusionOk="0" h="163345" w="283033">
                    <a:moveTo>
                      <a:pt x="159249" y="160492"/>
                    </a:moveTo>
                    <a:lnTo>
                      <a:pt x="5039" y="71433"/>
                    </a:lnTo>
                    <a:cubicBezTo>
                      <a:pt x="-2390" y="67147"/>
                      <a:pt x="-1533" y="59622"/>
                      <a:pt x="7135" y="54574"/>
                    </a:cubicBezTo>
                    <a:lnTo>
                      <a:pt x="94670" y="4092"/>
                    </a:lnTo>
                    <a:cubicBezTo>
                      <a:pt x="103652" y="-890"/>
                      <a:pt x="114453" y="-1347"/>
                      <a:pt x="123816" y="2854"/>
                    </a:cubicBezTo>
                    <a:lnTo>
                      <a:pt x="278026" y="91912"/>
                    </a:lnTo>
                    <a:cubicBezTo>
                      <a:pt x="285455" y="96198"/>
                      <a:pt x="284503" y="103723"/>
                      <a:pt x="275930" y="108772"/>
                    </a:cubicBezTo>
                    <a:lnTo>
                      <a:pt x="188396" y="159254"/>
                    </a:lnTo>
                    <a:cubicBezTo>
                      <a:pt x="179414" y="164236"/>
                      <a:pt x="168612" y="164693"/>
                      <a:pt x="159249" y="1604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 name="Google Shape;92;p12"/>
              <p:cNvSpPr/>
              <p:nvPr/>
            </p:nvSpPr>
            <p:spPr>
              <a:xfrm>
                <a:off x="5182617" y="3320721"/>
                <a:ext cx="220563" cy="127308"/>
              </a:xfrm>
              <a:custGeom>
                <a:rect b="b" l="l" r="r" t="t"/>
                <a:pathLst>
                  <a:path extrusionOk="0" h="127308" w="220563">
                    <a:moveTo>
                      <a:pt x="96804"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68" y="128234"/>
                      <a:pt x="106148" y="128653"/>
                      <a:pt x="96804"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 name="Google Shape;93;p12"/>
              <p:cNvSpPr/>
              <p:nvPr/>
            </p:nvSpPr>
            <p:spPr>
              <a:xfrm>
                <a:off x="5312634" y="3395587"/>
                <a:ext cx="220563" cy="127548"/>
              </a:xfrm>
              <a:custGeom>
                <a:rect b="b" l="l" r="r" t="t"/>
                <a:pathLst>
                  <a:path extrusionOk="0" h="127548" w="220563">
                    <a:moveTo>
                      <a:pt x="96709" y="12456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6141" y="123424"/>
                    </a:lnTo>
                    <a:cubicBezTo>
                      <a:pt x="117073" y="128491"/>
                      <a:pt x="106138" y="128910"/>
                      <a:pt x="96709" y="12456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 name="Google Shape;94;p12"/>
              <p:cNvSpPr/>
              <p:nvPr/>
            </p:nvSpPr>
            <p:spPr>
              <a:xfrm>
                <a:off x="5442650" y="3470843"/>
                <a:ext cx="220563" cy="127300"/>
              </a:xfrm>
              <a:custGeom>
                <a:rect b="b" l="l" r="r" t="t"/>
                <a:pathLst>
                  <a:path extrusionOk="0" h="127300" w="220563">
                    <a:moveTo>
                      <a:pt x="96709" y="124368"/>
                    </a:moveTo>
                    <a:lnTo>
                      <a:pt x="5078" y="71504"/>
                    </a:lnTo>
                    <a:cubicBezTo>
                      <a:pt x="-2447" y="67123"/>
                      <a:pt x="-1494" y="59598"/>
                      <a:pt x="7174" y="54645"/>
                    </a:cubicBezTo>
                    <a:lnTo>
                      <a:pt x="94613" y="4163"/>
                    </a:lnTo>
                    <a:cubicBezTo>
                      <a:pt x="103595" y="-914"/>
                      <a:pt x="114473" y="-1371"/>
                      <a:pt x="123855" y="2924"/>
                    </a:cubicBezTo>
                    <a:lnTo>
                      <a:pt x="215485" y="55883"/>
                    </a:lnTo>
                    <a:cubicBezTo>
                      <a:pt x="223010" y="60170"/>
                      <a:pt x="222058" y="67694"/>
                      <a:pt x="213390" y="72647"/>
                    </a:cubicBezTo>
                    <a:lnTo>
                      <a:pt x="125950" y="123225"/>
                    </a:lnTo>
                    <a:cubicBezTo>
                      <a:pt x="116940" y="128226"/>
                      <a:pt x="106081" y="128645"/>
                      <a:pt x="96709" y="12436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 name="Google Shape;95;p12"/>
              <p:cNvSpPr/>
              <p:nvPr/>
            </p:nvSpPr>
            <p:spPr>
              <a:xfrm>
                <a:off x="5572666" y="3545935"/>
                <a:ext cx="220563" cy="127264"/>
              </a:xfrm>
              <a:custGeom>
                <a:rect b="b" l="l" r="r" t="t"/>
                <a:pathLst>
                  <a:path extrusionOk="0" h="127264" w="220563">
                    <a:moveTo>
                      <a:pt x="96709" y="124333"/>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 name="Google Shape;96;p12"/>
              <p:cNvSpPr/>
              <p:nvPr/>
            </p:nvSpPr>
            <p:spPr>
              <a:xfrm>
                <a:off x="5701635" y="3620377"/>
                <a:ext cx="220563" cy="127300"/>
              </a:xfrm>
              <a:custGeom>
                <a:rect b="b" l="l" r="r" t="t"/>
                <a:pathLst>
                  <a:path extrusionOk="0" h="127300" w="220563">
                    <a:moveTo>
                      <a:pt x="96709" y="124376"/>
                    </a:moveTo>
                    <a:lnTo>
                      <a:pt x="5078" y="71417"/>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 name="Google Shape;97;p12"/>
              <p:cNvSpPr/>
              <p:nvPr/>
            </p:nvSpPr>
            <p:spPr>
              <a:xfrm>
                <a:off x="5831651" y="3695149"/>
                <a:ext cx="220563" cy="127308"/>
              </a:xfrm>
              <a:custGeom>
                <a:rect b="b" l="l" r="r" t="t"/>
                <a:pathLst>
                  <a:path extrusionOk="0" h="127308" w="220563">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 name="Google Shape;98;p12"/>
              <p:cNvSpPr/>
              <p:nvPr/>
            </p:nvSpPr>
            <p:spPr>
              <a:xfrm>
                <a:off x="5961667" y="3770491"/>
                <a:ext cx="220563" cy="127308"/>
              </a:xfrm>
              <a:custGeom>
                <a:rect b="b" l="l" r="r" t="t"/>
                <a:pathLst>
                  <a:path extrusionOk="0" h="127308" w="220563">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 name="Google Shape;99;p12"/>
              <p:cNvSpPr/>
              <p:nvPr/>
            </p:nvSpPr>
            <p:spPr>
              <a:xfrm>
                <a:off x="6091683" y="3845548"/>
                <a:ext cx="220563" cy="127308"/>
              </a:xfrm>
              <a:custGeom>
                <a:rect b="b" l="l" r="r" t="t"/>
                <a:pathLst>
                  <a:path extrusionOk="0" h="127308" w="220563">
                    <a:moveTo>
                      <a:pt x="96709" y="124376"/>
                    </a:moveTo>
                    <a:lnTo>
                      <a:pt x="5078" y="71512"/>
                    </a:lnTo>
                    <a:cubicBezTo>
                      <a:pt x="-2447" y="67131"/>
                      <a:pt x="-1494" y="59606"/>
                      <a:pt x="7174" y="54653"/>
                    </a:cubicBezTo>
                    <a:lnTo>
                      <a:pt x="94613" y="4075"/>
                    </a:lnTo>
                    <a:cubicBezTo>
                      <a:pt x="103595" y="-925"/>
                      <a:pt x="114416" y="-1345"/>
                      <a:pt x="123760" y="2932"/>
                    </a:cubicBezTo>
                    <a:lnTo>
                      <a:pt x="215486"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 name="Google Shape;100;p12"/>
              <p:cNvSpPr/>
              <p:nvPr/>
            </p:nvSpPr>
            <p:spPr>
              <a:xfrm>
                <a:off x="6221700" y="3920605"/>
                <a:ext cx="220524" cy="127307"/>
              </a:xfrm>
              <a:custGeom>
                <a:rect b="b" l="l" r="r" t="t"/>
                <a:pathLst>
                  <a:path extrusionOk="0" h="127307" w="220524">
                    <a:moveTo>
                      <a:pt x="96709" y="124376"/>
                    </a:moveTo>
                    <a:lnTo>
                      <a:pt x="5078" y="71512"/>
                    </a:lnTo>
                    <a:cubicBezTo>
                      <a:pt x="-2447" y="67131"/>
                      <a:pt x="-1494" y="59606"/>
                      <a:pt x="7174" y="54653"/>
                    </a:cubicBezTo>
                    <a:lnTo>
                      <a:pt x="94613" y="4075"/>
                    </a:lnTo>
                    <a:cubicBezTo>
                      <a:pt x="103595" y="-925"/>
                      <a:pt x="114416" y="-1345"/>
                      <a:pt x="123760" y="2932"/>
                    </a:cubicBezTo>
                    <a:lnTo>
                      <a:pt x="215485" y="55891"/>
                    </a:lnTo>
                    <a:cubicBezTo>
                      <a:pt x="222915" y="60177"/>
                      <a:pt x="222058" y="67702"/>
                      <a:pt x="213390" y="72655"/>
                    </a:cubicBezTo>
                    <a:lnTo>
                      <a:pt x="125855" y="123233"/>
                    </a:lnTo>
                    <a:cubicBezTo>
                      <a:pt x="116873" y="128234"/>
                      <a:pt x="106053" y="128652"/>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 name="Google Shape;101;p12"/>
              <p:cNvSpPr/>
              <p:nvPr/>
            </p:nvSpPr>
            <p:spPr>
              <a:xfrm>
                <a:off x="6351691" y="3995706"/>
                <a:ext cx="220549" cy="127264"/>
              </a:xfrm>
              <a:custGeom>
                <a:rect b="b" l="l" r="r" t="t"/>
                <a:pathLst>
                  <a:path extrusionOk="0" h="127264" w="220549">
                    <a:moveTo>
                      <a:pt x="96733" y="124333"/>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612"/>
                    </a:cubicBezTo>
                    <a:lnTo>
                      <a:pt x="125880" y="123190"/>
                    </a:lnTo>
                    <a:cubicBezTo>
                      <a:pt x="116898" y="128190"/>
                      <a:pt x="106077" y="128609"/>
                      <a:pt x="96733" y="12433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 name="Google Shape;102;p12"/>
              <p:cNvSpPr/>
              <p:nvPr/>
            </p:nvSpPr>
            <p:spPr>
              <a:xfrm>
                <a:off x="6481517" y="4070763"/>
                <a:ext cx="220517" cy="127215"/>
              </a:xfrm>
              <a:custGeom>
                <a:rect b="b" l="l" r="r" t="t"/>
                <a:pathLst>
                  <a:path extrusionOk="0" h="127215" w="220517">
                    <a:moveTo>
                      <a:pt x="96924" y="124333"/>
                    </a:moveTo>
                    <a:lnTo>
                      <a:pt x="5007" y="71469"/>
                    </a:lnTo>
                    <a:cubicBezTo>
                      <a:pt x="-2422" y="67087"/>
                      <a:pt x="-1470" y="59563"/>
                      <a:pt x="7103" y="54609"/>
                    </a:cubicBezTo>
                    <a:lnTo>
                      <a:pt x="94638" y="4127"/>
                    </a:lnTo>
                    <a:cubicBezTo>
                      <a:pt x="103601" y="-902"/>
                      <a:pt x="114421" y="-1359"/>
                      <a:pt x="123784" y="2889"/>
                    </a:cubicBezTo>
                    <a:lnTo>
                      <a:pt x="215510" y="55848"/>
                    </a:lnTo>
                    <a:cubicBezTo>
                      <a:pt x="222939" y="60134"/>
                      <a:pt x="221987" y="67659"/>
                      <a:pt x="213414" y="72612"/>
                    </a:cubicBezTo>
                    <a:lnTo>
                      <a:pt x="125880" y="123190"/>
                    </a:lnTo>
                    <a:cubicBezTo>
                      <a:pt x="116955" y="128124"/>
                      <a:pt x="106210" y="128543"/>
                      <a:pt x="96924" y="12433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 name="Google Shape;103;p12"/>
              <p:cNvSpPr/>
              <p:nvPr/>
            </p:nvSpPr>
            <p:spPr>
              <a:xfrm>
                <a:off x="6611724" y="4145820"/>
                <a:ext cx="220517" cy="127281"/>
              </a:xfrm>
              <a:custGeom>
                <a:rect b="b" l="l" r="r" t="t"/>
                <a:pathLst>
                  <a:path extrusionOk="0" h="127281" w="220517">
                    <a:moveTo>
                      <a:pt x="96733" y="124428"/>
                    </a:moveTo>
                    <a:lnTo>
                      <a:pt x="5007" y="71469"/>
                    </a:lnTo>
                    <a:cubicBezTo>
                      <a:pt x="-2422" y="67087"/>
                      <a:pt x="-1470" y="59563"/>
                      <a:pt x="7103" y="54610"/>
                    </a:cubicBezTo>
                    <a:lnTo>
                      <a:pt x="94637" y="4127"/>
                    </a:lnTo>
                    <a:cubicBezTo>
                      <a:pt x="103601" y="-902"/>
                      <a:pt x="114421" y="-1359"/>
                      <a:pt x="123784" y="2889"/>
                    </a:cubicBezTo>
                    <a:lnTo>
                      <a:pt x="215510" y="55848"/>
                    </a:lnTo>
                    <a:cubicBezTo>
                      <a:pt x="222939" y="60134"/>
                      <a:pt x="221987" y="67659"/>
                      <a:pt x="213414" y="72707"/>
                    </a:cubicBezTo>
                    <a:lnTo>
                      <a:pt x="125879" y="123190"/>
                    </a:lnTo>
                    <a:cubicBezTo>
                      <a:pt x="116897" y="128171"/>
                      <a:pt x="106096" y="128628"/>
                      <a:pt x="96733"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 name="Google Shape;104;p12"/>
              <p:cNvSpPr/>
              <p:nvPr/>
            </p:nvSpPr>
            <p:spPr>
              <a:xfrm>
                <a:off x="4990117" y="3209572"/>
                <a:ext cx="283047" cy="163399"/>
              </a:xfrm>
              <a:custGeom>
                <a:rect b="b" l="l" r="r" t="t"/>
                <a:pathLst>
                  <a:path extrusionOk="0" h="163399" w="283047">
                    <a:moveTo>
                      <a:pt x="159288" y="160468"/>
                    </a:moveTo>
                    <a:lnTo>
                      <a:pt x="5078" y="71504"/>
                    </a:lnTo>
                    <a:cubicBezTo>
                      <a:pt x="-2447" y="67123"/>
                      <a:pt x="-1494" y="59598"/>
                      <a:pt x="7174" y="54645"/>
                    </a:cubicBezTo>
                    <a:lnTo>
                      <a:pt x="94613" y="4163"/>
                    </a:lnTo>
                    <a:cubicBezTo>
                      <a:pt x="103595" y="-914"/>
                      <a:pt x="114473" y="-1371"/>
                      <a:pt x="123855" y="2924"/>
                    </a:cubicBezTo>
                    <a:lnTo>
                      <a:pt x="277969" y="91888"/>
                    </a:lnTo>
                    <a:cubicBezTo>
                      <a:pt x="285494" y="96269"/>
                      <a:pt x="284542" y="103794"/>
                      <a:pt x="275874" y="108747"/>
                    </a:cubicBezTo>
                    <a:lnTo>
                      <a:pt x="188434" y="159325"/>
                    </a:lnTo>
                    <a:cubicBezTo>
                      <a:pt x="179452" y="164325"/>
                      <a:pt x="168632" y="164745"/>
                      <a:pt x="159288" y="16046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 name="Google Shape;105;p12"/>
              <p:cNvSpPr/>
              <p:nvPr/>
            </p:nvSpPr>
            <p:spPr>
              <a:xfrm>
                <a:off x="6648640" y="4220618"/>
                <a:ext cx="313122" cy="199558"/>
              </a:xfrm>
              <a:custGeom>
                <a:rect b="b" l="l" r="r" t="t"/>
                <a:pathLst>
                  <a:path extrusionOk="0" h="199558" w="313122">
                    <a:moveTo>
                      <a:pt x="307467" y="56107"/>
                    </a:moveTo>
                    <a:lnTo>
                      <a:pt x="215836" y="3243"/>
                    </a:lnTo>
                    <a:cubicBezTo>
                      <a:pt x="207274" y="-1081"/>
                      <a:pt x="197158" y="-1081"/>
                      <a:pt x="188595" y="3243"/>
                    </a:cubicBezTo>
                    <a:lnTo>
                      <a:pt x="96107" y="56107"/>
                    </a:lnTo>
                    <a:cubicBezTo>
                      <a:pt x="91764" y="57564"/>
                      <a:pt x="89430" y="62260"/>
                      <a:pt x="90878" y="66594"/>
                    </a:cubicBezTo>
                    <a:cubicBezTo>
                      <a:pt x="91707" y="69061"/>
                      <a:pt x="93640" y="70994"/>
                      <a:pt x="96107" y="71823"/>
                    </a:cubicBezTo>
                    <a:lnTo>
                      <a:pt x="103442" y="76014"/>
                    </a:lnTo>
                    <a:cubicBezTo>
                      <a:pt x="107442" y="77329"/>
                      <a:pt x="109614" y="81634"/>
                      <a:pt x="108299" y="85635"/>
                    </a:cubicBezTo>
                    <a:cubicBezTo>
                      <a:pt x="107547" y="87930"/>
                      <a:pt x="105737" y="89740"/>
                      <a:pt x="103442" y="90492"/>
                    </a:cubicBezTo>
                    <a:lnTo>
                      <a:pt x="5715" y="146880"/>
                    </a:lnTo>
                    <a:cubicBezTo>
                      <a:pt x="-1905" y="151262"/>
                      <a:pt x="-1905" y="158310"/>
                      <a:pt x="5715" y="162596"/>
                    </a:cubicBezTo>
                    <a:lnTo>
                      <a:pt x="64103" y="196315"/>
                    </a:lnTo>
                    <a:cubicBezTo>
                      <a:pt x="72666" y="200639"/>
                      <a:pt x="82782" y="200639"/>
                      <a:pt x="91345" y="196315"/>
                    </a:cubicBezTo>
                    <a:lnTo>
                      <a:pt x="182690" y="143546"/>
                    </a:lnTo>
                    <a:lnTo>
                      <a:pt x="201740" y="132593"/>
                    </a:lnTo>
                    <a:lnTo>
                      <a:pt x="215360" y="124782"/>
                    </a:lnTo>
                    <a:lnTo>
                      <a:pt x="229076" y="116877"/>
                    </a:lnTo>
                    <a:lnTo>
                      <a:pt x="307848" y="71347"/>
                    </a:lnTo>
                    <a:cubicBezTo>
                      <a:pt x="314896" y="67061"/>
                      <a:pt x="314992" y="60108"/>
                      <a:pt x="307467" y="56107"/>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 name="Google Shape;106;p12"/>
              <p:cNvSpPr/>
              <p:nvPr/>
            </p:nvSpPr>
            <p:spPr>
              <a:xfrm>
                <a:off x="4613284" y="3427765"/>
                <a:ext cx="220517" cy="127281"/>
              </a:xfrm>
              <a:custGeom>
                <a:rect b="b" l="l" r="r" t="t"/>
                <a:pathLst>
                  <a:path extrusionOk="0" h="127281" w="220517">
                    <a:moveTo>
                      <a:pt x="96733" y="124392"/>
                    </a:moveTo>
                    <a:lnTo>
                      <a:pt x="5007" y="71433"/>
                    </a:lnTo>
                    <a:cubicBezTo>
                      <a:pt x="-2422" y="67147"/>
                      <a:pt x="-1470" y="59623"/>
                      <a:pt x="7103" y="54574"/>
                    </a:cubicBezTo>
                    <a:lnTo>
                      <a:pt x="94638" y="4092"/>
                    </a:lnTo>
                    <a:cubicBezTo>
                      <a:pt x="103620" y="-890"/>
                      <a:pt x="114421" y="-1347"/>
                      <a:pt x="123784" y="2853"/>
                    </a:cubicBezTo>
                    <a:lnTo>
                      <a:pt x="215510" y="55812"/>
                    </a:lnTo>
                    <a:cubicBezTo>
                      <a:pt x="222939" y="60194"/>
                      <a:pt x="221987" y="67719"/>
                      <a:pt x="213414" y="72672"/>
                    </a:cubicBezTo>
                    <a:lnTo>
                      <a:pt x="125880" y="123154"/>
                    </a:lnTo>
                    <a:cubicBezTo>
                      <a:pt x="116917" y="128183"/>
                      <a:pt x="106096" y="128641"/>
                      <a:pt x="96733" y="1243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 name="Google Shape;107;p12"/>
              <p:cNvSpPr/>
              <p:nvPr/>
            </p:nvSpPr>
            <p:spPr>
              <a:xfrm>
                <a:off x="4742658" y="3502501"/>
                <a:ext cx="220563" cy="127281"/>
              </a:xfrm>
              <a:custGeom>
                <a:rect b="b" l="l" r="r" t="t"/>
                <a:pathLst>
                  <a:path extrusionOk="0" h="127281" w="220563">
                    <a:moveTo>
                      <a:pt x="96709" y="124428"/>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 name="Google Shape;108;p12"/>
              <p:cNvSpPr/>
              <p:nvPr/>
            </p:nvSpPr>
            <p:spPr>
              <a:xfrm>
                <a:off x="4871721" y="3577213"/>
                <a:ext cx="220563" cy="127189"/>
              </a:xfrm>
              <a:custGeom>
                <a:rect b="b" l="l" r="r" t="t"/>
                <a:pathLst>
                  <a:path extrusionOk="0" h="127189" w="220563">
                    <a:moveTo>
                      <a:pt x="97090" y="124392"/>
                    </a:moveTo>
                    <a:lnTo>
                      <a:pt x="5078" y="71433"/>
                    </a:lnTo>
                    <a:cubicBezTo>
                      <a:pt x="-2447" y="67147"/>
                      <a:pt x="-1494" y="59623"/>
                      <a:pt x="7174" y="54574"/>
                    </a:cubicBezTo>
                    <a:lnTo>
                      <a:pt x="94613" y="4092"/>
                    </a:lnTo>
                    <a:cubicBezTo>
                      <a:pt x="103595" y="-890"/>
                      <a:pt x="114397" y="-1347"/>
                      <a:pt x="123760" y="2853"/>
                    </a:cubicBezTo>
                    <a:lnTo>
                      <a:pt x="215485" y="55813"/>
                    </a:lnTo>
                    <a:cubicBezTo>
                      <a:pt x="223010" y="60099"/>
                      <a:pt x="222058" y="67719"/>
                      <a:pt x="213390" y="72672"/>
                    </a:cubicBezTo>
                    <a:lnTo>
                      <a:pt x="125950" y="123154"/>
                    </a:lnTo>
                    <a:cubicBezTo>
                      <a:pt x="117054" y="128060"/>
                      <a:pt x="106376" y="128517"/>
                      <a:pt x="97090" y="1243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12"/>
              <p:cNvSpPr/>
              <p:nvPr/>
            </p:nvSpPr>
            <p:spPr>
              <a:xfrm>
                <a:off x="5974216" y="4213507"/>
                <a:ext cx="220549" cy="127300"/>
              </a:xfrm>
              <a:custGeom>
                <a:rect b="b" l="l" r="r" t="t"/>
                <a:pathLst>
                  <a:path extrusionOk="0" h="127300" w="220549">
                    <a:moveTo>
                      <a:pt x="96733" y="124368"/>
                    </a:moveTo>
                    <a:lnTo>
                      <a:pt x="5007" y="71504"/>
                    </a:lnTo>
                    <a:cubicBezTo>
                      <a:pt x="-2422" y="67123"/>
                      <a:pt x="-1470" y="59598"/>
                      <a:pt x="7103" y="54645"/>
                    </a:cubicBezTo>
                    <a:lnTo>
                      <a:pt x="94638" y="4162"/>
                    </a:lnTo>
                    <a:cubicBezTo>
                      <a:pt x="103591" y="-914"/>
                      <a:pt x="114430" y="-1371"/>
                      <a:pt x="123784" y="2924"/>
                    </a:cubicBezTo>
                    <a:lnTo>
                      <a:pt x="215510" y="55883"/>
                    </a:lnTo>
                    <a:cubicBezTo>
                      <a:pt x="222939" y="60170"/>
                      <a:pt x="222082" y="67694"/>
                      <a:pt x="213414" y="72647"/>
                    </a:cubicBezTo>
                    <a:lnTo>
                      <a:pt x="125879" y="123225"/>
                    </a:lnTo>
                    <a:cubicBezTo>
                      <a:pt x="116897" y="128226"/>
                      <a:pt x="106077" y="128645"/>
                      <a:pt x="96733" y="12436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12"/>
              <p:cNvSpPr/>
              <p:nvPr/>
            </p:nvSpPr>
            <p:spPr>
              <a:xfrm>
                <a:off x="6104041" y="4288254"/>
                <a:ext cx="220517" cy="127281"/>
              </a:xfrm>
              <a:custGeom>
                <a:rect b="b" l="l" r="r" t="t"/>
                <a:pathLst>
                  <a:path extrusionOk="0" h="127281" w="220517">
                    <a:moveTo>
                      <a:pt x="96733" y="124392"/>
                    </a:moveTo>
                    <a:lnTo>
                      <a:pt x="5007" y="71433"/>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6" y="128183"/>
                      <a:pt x="106096" y="128641"/>
                      <a:pt x="96733" y="1243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12"/>
              <p:cNvSpPr/>
              <p:nvPr/>
            </p:nvSpPr>
            <p:spPr>
              <a:xfrm>
                <a:off x="6233034" y="4362946"/>
                <a:ext cx="220563" cy="127351"/>
              </a:xfrm>
              <a:custGeom>
                <a:rect b="b" l="l" r="r" t="t"/>
                <a:pathLst>
                  <a:path extrusionOk="0" h="127351" w="220563">
                    <a:moveTo>
                      <a:pt x="96709" y="124376"/>
                    </a:moveTo>
                    <a:lnTo>
                      <a:pt x="5078" y="71512"/>
                    </a:lnTo>
                    <a:cubicBezTo>
                      <a:pt x="-2447" y="67131"/>
                      <a:pt x="-1494" y="59606"/>
                      <a:pt x="7174" y="54653"/>
                    </a:cubicBezTo>
                    <a:lnTo>
                      <a:pt x="94613" y="4075"/>
                    </a:lnTo>
                    <a:cubicBezTo>
                      <a:pt x="103624" y="-926"/>
                      <a:pt x="114482" y="-1344"/>
                      <a:pt x="123855" y="2932"/>
                    </a:cubicBezTo>
                    <a:lnTo>
                      <a:pt x="215485" y="55796"/>
                    </a:lnTo>
                    <a:cubicBezTo>
                      <a:pt x="223010" y="60177"/>
                      <a:pt x="222058" y="67702"/>
                      <a:pt x="213390" y="72655"/>
                    </a:cubicBezTo>
                    <a:lnTo>
                      <a:pt x="125950" y="123328"/>
                    </a:lnTo>
                    <a:cubicBezTo>
                      <a:pt x="116920" y="128300"/>
                      <a:pt x="106072" y="128681"/>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12"/>
              <p:cNvSpPr/>
              <p:nvPr/>
            </p:nvSpPr>
            <p:spPr>
              <a:xfrm>
                <a:off x="6362479" y="4438082"/>
                <a:ext cx="220563" cy="127246"/>
              </a:xfrm>
              <a:custGeom>
                <a:rect b="b" l="l" r="r" t="t"/>
                <a:pathLst>
                  <a:path extrusionOk="0" h="127246" w="220563">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3010" y="60099"/>
                      <a:pt x="222058" y="67624"/>
                      <a:pt x="213390" y="72672"/>
                    </a:cubicBezTo>
                    <a:lnTo>
                      <a:pt x="125950" y="123154"/>
                    </a:lnTo>
                    <a:cubicBezTo>
                      <a:pt x="116940" y="128136"/>
                      <a:pt x="106110" y="128593"/>
                      <a:pt x="96709" y="12439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 name="Google Shape;113;p12"/>
              <p:cNvSpPr/>
              <p:nvPr/>
            </p:nvSpPr>
            <p:spPr>
              <a:xfrm>
                <a:off x="5001523" y="3651913"/>
                <a:ext cx="253854" cy="146540"/>
              </a:xfrm>
              <a:custGeom>
                <a:rect b="b" l="l" r="r" t="t"/>
                <a:pathLst>
                  <a:path extrusionOk="0" h="146540" w="253854">
                    <a:moveTo>
                      <a:pt x="130071" y="143609"/>
                    </a:moveTo>
                    <a:lnTo>
                      <a:pt x="5007" y="71504"/>
                    </a:lnTo>
                    <a:cubicBezTo>
                      <a:pt x="-2422" y="67123"/>
                      <a:pt x="-1470" y="59598"/>
                      <a:pt x="7103" y="54645"/>
                    </a:cubicBezTo>
                    <a:lnTo>
                      <a:pt x="94638" y="4163"/>
                    </a:lnTo>
                    <a:cubicBezTo>
                      <a:pt x="103591" y="-914"/>
                      <a:pt x="114431" y="-1371"/>
                      <a:pt x="123784" y="2924"/>
                    </a:cubicBezTo>
                    <a:lnTo>
                      <a:pt x="248847" y="75124"/>
                    </a:lnTo>
                    <a:cubicBezTo>
                      <a:pt x="256277" y="79410"/>
                      <a:pt x="255324" y="86935"/>
                      <a:pt x="246752" y="91888"/>
                    </a:cubicBezTo>
                    <a:lnTo>
                      <a:pt x="159217" y="142465"/>
                    </a:lnTo>
                    <a:cubicBezTo>
                      <a:pt x="150235" y="147466"/>
                      <a:pt x="139415" y="147885"/>
                      <a:pt x="130071" y="143609"/>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 name="Google Shape;114;p12"/>
              <p:cNvSpPr/>
              <p:nvPr/>
            </p:nvSpPr>
            <p:spPr>
              <a:xfrm>
                <a:off x="5811458" y="4119562"/>
                <a:ext cx="253901" cy="146525"/>
              </a:xfrm>
              <a:custGeom>
                <a:rect b="b" l="l" r="r" t="t"/>
                <a:pathLst>
                  <a:path extrusionOk="0" h="146525" w="253901">
                    <a:moveTo>
                      <a:pt x="130046" y="143637"/>
                    </a:moveTo>
                    <a:lnTo>
                      <a:pt x="5078" y="71437"/>
                    </a:lnTo>
                    <a:cubicBezTo>
                      <a:pt x="-2447" y="67151"/>
                      <a:pt x="-1494" y="59626"/>
                      <a:pt x="7174" y="54578"/>
                    </a:cubicBezTo>
                    <a:lnTo>
                      <a:pt x="94613" y="4096"/>
                    </a:lnTo>
                    <a:cubicBezTo>
                      <a:pt x="103624" y="-886"/>
                      <a:pt x="114454" y="-1353"/>
                      <a:pt x="123855" y="2857"/>
                    </a:cubicBezTo>
                    <a:lnTo>
                      <a:pt x="248823" y="75057"/>
                    </a:lnTo>
                    <a:cubicBezTo>
                      <a:pt x="256348" y="79343"/>
                      <a:pt x="255395" y="86963"/>
                      <a:pt x="246727" y="91916"/>
                    </a:cubicBezTo>
                    <a:lnTo>
                      <a:pt x="159288" y="142399"/>
                    </a:lnTo>
                    <a:cubicBezTo>
                      <a:pt x="150287" y="147428"/>
                      <a:pt x="139438" y="147885"/>
                      <a:pt x="130046" y="143637"/>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 name="Google Shape;115;p12"/>
              <p:cNvSpPr/>
              <p:nvPr/>
            </p:nvSpPr>
            <p:spPr>
              <a:xfrm>
                <a:off x="5164178" y="3745900"/>
                <a:ext cx="738494" cy="426244"/>
              </a:xfrm>
              <a:custGeom>
                <a:rect b="b" l="l" r="r" t="t"/>
                <a:pathLst>
                  <a:path extrusionOk="0" h="426244" w="738494">
                    <a:moveTo>
                      <a:pt x="614639" y="423287"/>
                    </a:moveTo>
                    <a:lnTo>
                      <a:pt x="5039" y="71433"/>
                    </a:lnTo>
                    <a:cubicBezTo>
                      <a:pt x="-2390" y="67147"/>
                      <a:pt x="-1533" y="59622"/>
                      <a:pt x="7135" y="54574"/>
                    </a:cubicBezTo>
                    <a:lnTo>
                      <a:pt x="94670" y="4092"/>
                    </a:lnTo>
                    <a:cubicBezTo>
                      <a:pt x="103652" y="-890"/>
                      <a:pt x="114453" y="-1347"/>
                      <a:pt x="123816" y="2854"/>
                    </a:cubicBezTo>
                    <a:lnTo>
                      <a:pt x="733416" y="354802"/>
                    </a:lnTo>
                    <a:cubicBezTo>
                      <a:pt x="740941" y="359089"/>
                      <a:pt x="739989" y="366613"/>
                      <a:pt x="731321" y="371566"/>
                    </a:cubicBezTo>
                    <a:lnTo>
                      <a:pt x="643881" y="422144"/>
                    </a:lnTo>
                    <a:cubicBezTo>
                      <a:pt x="634880" y="427173"/>
                      <a:pt x="624012" y="427602"/>
                      <a:pt x="614639" y="423287"/>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12"/>
              <p:cNvSpPr/>
              <p:nvPr/>
            </p:nvSpPr>
            <p:spPr>
              <a:xfrm>
                <a:off x="5092169" y="3413764"/>
                <a:ext cx="220524" cy="127281"/>
              </a:xfrm>
              <a:custGeom>
                <a:rect b="b" l="l" r="r" t="t"/>
                <a:pathLst>
                  <a:path extrusionOk="0" h="127281" w="220524">
                    <a:moveTo>
                      <a:pt x="96765" y="124392"/>
                    </a:moveTo>
                    <a:lnTo>
                      <a:pt x="5039" y="71433"/>
                    </a:lnTo>
                    <a:cubicBezTo>
                      <a:pt x="-2390" y="67147"/>
                      <a:pt x="-1533" y="59623"/>
                      <a:pt x="7135" y="54574"/>
                    </a:cubicBezTo>
                    <a:lnTo>
                      <a:pt x="94670" y="4092"/>
                    </a:lnTo>
                    <a:cubicBezTo>
                      <a:pt x="103652" y="-890"/>
                      <a:pt x="114453" y="-1347"/>
                      <a:pt x="123816" y="2853"/>
                    </a:cubicBezTo>
                    <a:lnTo>
                      <a:pt x="215447" y="55812"/>
                    </a:lnTo>
                    <a:cubicBezTo>
                      <a:pt x="222972" y="60099"/>
                      <a:pt x="222019" y="67719"/>
                      <a:pt x="213351" y="72672"/>
                    </a:cubicBezTo>
                    <a:lnTo>
                      <a:pt x="125912" y="123154"/>
                    </a:lnTo>
                    <a:cubicBezTo>
                      <a:pt x="116949" y="128183"/>
                      <a:pt x="106128" y="128641"/>
                      <a:pt x="96765" y="1243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12"/>
              <p:cNvSpPr/>
              <p:nvPr/>
            </p:nvSpPr>
            <p:spPr>
              <a:xfrm>
                <a:off x="5221804" y="3488595"/>
                <a:ext cx="220524" cy="127281"/>
              </a:xfrm>
              <a:custGeom>
                <a:rect b="b" l="l" r="r" t="t"/>
                <a:pathLst>
                  <a:path extrusionOk="0" h="127281" w="220524">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2"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 name="Google Shape;118;p12"/>
              <p:cNvSpPr/>
              <p:nvPr/>
            </p:nvSpPr>
            <p:spPr>
              <a:xfrm>
                <a:off x="5351534" y="3563461"/>
                <a:ext cx="220549" cy="127264"/>
              </a:xfrm>
              <a:custGeom>
                <a:rect b="b" l="l" r="r" t="t"/>
                <a:pathLst>
                  <a:path extrusionOk="0" h="127264" w="220549">
                    <a:moveTo>
                      <a:pt x="96765" y="124333"/>
                    </a:moveTo>
                    <a:lnTo>
                      <a:pt x="5039" y="71469"/>
                    </a:lnTo>
                    <a:cubicBezTo>
                      <a:pt x="-2390" y="67087"/>
                      <a:pt x="-1533" y="59563"/>
                      <a:pt x="7135" y="54610"/>
                    </a:cubicBezTo>
                    <a:lnTo>
                      <a:pt x="94670" y="4127"/>
                    </a:lnTo>
                    <a:cubicBezTo>
                      <a:pt x="103633" y="-902"/>
                      <a:pt x="114453" y="-1359"/>
                      <a:pt x="123816" y="2889"/>
                    </a:cubicBezTo>
                    <a:lnTo>
                      <a:pt x="215542" y="55848"/>
                    </a:lnTo>
                    <a:cubicBezTo>
                      <a:pt x="222972" y="60134"/>
                      <a:pt x="222019" y="67659"/>
                      <a:pt x="213447" y="72707"/>
                    </a:cubicBezTo>
                    <a:lnTo>
                      <a:pt x="125912" y="123190"/>
                    </a:lnTo>
                    <a:cubicBezTo>
                      <a:pt x="116930" y="128190"/>
                      <a:pt x="106109" y="128609"/>
                      <a:pt x="96765" y="12433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 name="Google Shape;119;p12"/>
              <p:cNvSpPr/>
              <p:nvPr/>
            </p:nvSpPr>
            <p:spPr>
              <a:xfrm>
                <a:off x="5481392" y="3638284"/>
                <a:ext cx="220517" cy="127225"/>
              </a:xfrm>
              <a:custGeom>
                <a:rect b="b" l="l" r="r" t="t"/>
                <a:pathLst>
                  <a:path extrusionOk="0" h="127225" w="220517">
                    <a:moveTo>
                      <a:pt x="96447" y="124090"/>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774" y="128234"/>
                      <a:pt x="105830" y="128557"/>
                      <a:pt x="96447" y="124090"/>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 name="Google Shape;120;p12"/>
              <p:cNvSpPr/>
              <p:nvPr/>
            </p:nvSpPr>
            <p:spPr>
              <a:xfrm>
                <a:off x="5610742" y="3713151"/>
                <a:ext cx="220517" cy="127264"/>
              </a:xfrm>
              <a:custGeom>
                <a:rect b="b" l="l" r="r" t="t"/>
                <a:pathLst>
                  <a:path extrusionOk="0" h="127264" w="220517">
                    <a:moveTo>
                      <a:pt x="96733" y="124376"/>
                    </a:moveTo>
                    <a:lnTo>
                      <a:pt x="5007" y="71417"/>
                    </a:lnTo>
                    <a:cubicBezTo>
                      <a:pt x="-2422" y="67131"/>
                      <a:pt x="-1470" y="59606"/>
                      <a:pt x="7103" y="54653"/>
                    </a:cubicBezTo>
                    <a:lnTo>
                      <a:pt x="94638" y="4075"/>
                    </a:lnTo>
                    <a:cubicBezTo>
                      <a:pt x="103620" y="-926"/>
                      <a:pt x="114440" y="-1344"/>
                      <a:pt x="123784" y="2932"/>
                    </a:cubicBezTo>
                    <a:lnTo>
                      <a:pt x="215510" y="55796"/>
                    </a:lnTo>
                    <a:cubicBezTo>
                      <a:pt x="222939" y="60177"/>
                      <a:pt x="221987" y="67702"/>
                      <a:pt x="213414" y="72655"/>
                    </a:cubicBezTo>
                    <a:lnTo>
                      <a:pt x="125880" y="123138"/>
                    </a:lnTo>
                    <a:cubicBezTo>
                      <a:pt x="116917" y="128167"/>
                      <a:pt x="106096" y="128624"/>
                      <a:pt x="96733"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 name="Google Shape;121;p12"/>
              <p:cNvSpPr/>
              <p:nvPr/>
            </p:nvSpPr>
            <p:spPr>
              <a:xfrm>
                <a:off x="5740377" y="3788001"/>
                <a:ext cx="220517" cy="127281"/>
              </a:xfrm>
              <a:custGeom>
                <a:rect b="b" l="l" r="r" t="t"/>
                <a:pathLst>
                  <a:path extrusionOk="0" h="127281" w="220517">
                    <a:moveTo>
                      <a:pt x="96733" y="124393"/>
                    </a:moveTo>
                    <a:lnTo>
                      <a:pt x="5007" y="71434"/>
                    </a:lnTo>
                    <a:cubicBezTo>
                      <a:pt x="-2422" y="67147"/>
                      <a:pt x="-1470" y="59623"/>
                      <a:pt x="7103" y="54574"/>
                    </a:cubicBezTo>
                    <a:lnTo>
                      <a:pt x="94638" y="4092"/>
                    </a:lnTo>
                    <a:cubicBezTo>
                      <a:pt x="103620" y="-890"/>
                      <a:pt x="114421" y="-1347"/>
                      <a:pt x="123784" y="2853"/>
                    </a:cubicBezTo>
                    <a:lnTo>
                      <a:pt x="215510" y="55812"/>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 name="Google Shape;122;p12"/>
              <p:cNvSpPr/>
              <p:nvPr/>
            </p:nvSpPr>
            <p:spPr>
              <a:xfrm>
                <a:off x="5870012" y="3862832"/>
                <a:ext cx="220517" cy="127281"/>
              </a:xfrm>
              <a:custGeom>
                <a:rect b="b" l="l" r="r" t="t"/>
                <a:pathLst>
                  <a:path extrusionOk="0" h="127281" w="220517">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07" y="128171"/>
                      <a:pt x="106096" y="128628"/>
                      <a:pt x="96733"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 name="Google Shape;123;p12"/>
              <p:cNvSpPr/>
              <p:nvPr/>
            </p:nvSpPr>
            <p:spPr>
              <a:xfrm>
                <a:off x="5999266" y="3937698"/>
                <a:ext cx="220549" cy="127281"/>
              </a:xfrm>
              <a:custGeom>
                <a:rect b="b" l="l" r="r" t="t"/>
                <a:pathLst>
                  <a:path extrusionOk="0" h="127281" w="220549">
                    <a:moveTo>
                      <a:pt x="96733" y="124428"/>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707"/>
                    </a:cubicBezTo>
                    <a:lnTo>
                      <a:pt x="125880" y="123190"/>
                    </a:lnTo>
                    <a:cubicBezTo>
                      <a:pt x="116898" y="128171"/>
                      <a:pt x="106096" y="128628"/>
                      <a:pt x="96733"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 name="Google Shape;124;p12"/>
              <p:cNvSpPr/>
              <p:nvPr/>
            </p:nvSpPr>
            <p:spPr>
              <a:xfrm>
                <a:off x="6129021" y="4012522"/>
                <a:ext cx="220524" cy="127237"/>
              </a:xfrm>
              <a:custGeom>
                <a:rect b="b" l="l" r="r" t="t"/>
                <a:pathLst>
                  <a:path extrusionOk="0" h="127237" w="220524">
                    <a:moveTo>
                      <a:pt x="96994" y="124376"/>
                    </a:moveTo>
                    <a:lnTo>
                      <a:pt x="5078" y="71512"/>
                    </a:lnTo>
                    <a:cubicBezTo>
                      <a:pt x="-2447" y="67131"/>
                      <a:pt x="-1494" y="59606"/>
                      <a:pt x="7174" y="54653"/>
                    </a:cubicBezTo>
                    <a:lnTo>
                      <a:pt x="94613" y="4075"/>
                    </a:lnTo>
                    <a:cubicBezTo>
                      <a:pt x="103595" y="-925"/>
                      <a:pt x="114416" y="-1345"/>
                      <a:pt x="123760" y="2932"/>
                    </a:cubicBezTo>
                    <a:lnTo>
                      <a:pt x="215485" y="55796"/>
                    </a:lnTo>
                    <a:cubicBezTo>
                      <a:pt x="222915" y="60177"/>
                      <a:pt x="222058" y="67702"/>
                      <a:pt x="213390" y="72655"/>
                    </a:cubicBezTo>
                    <a:lnTo>
                      <a:pt x="125855" y="123233"/>
                    </a:lnTo>
                    <a:cubicBezTo>
                      <a:pt x="116949" y="128138"/>
                      <a:pt x="106262" y="128557"/>
                      <a:pt x="96994"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 name="Google Shape;125;p12"/>
              <p:cNvSpPr/>
              <p:nvPr/>
            </p:nvSpPr>
            <p:spPr>
              <a:xfrm>
                <a:off x="6258942" y="4087388"/>
                <a:ext cx="220563" cy="127300"/>
              </a:xfrm>
              <a:custGeom>
                <a:rect b="b" l="l" r="r" t="t"/>
                <a:pathLst>
                  <a:path extrusionOk="0" h="127300" w="220563">
                    <a:moveTo>
                      <a:pt x="96709" y="124376"/>
                    </a:moveTo>
                    <a:lnTo>
                      <a:pt x="5078" y="71417"/>
                    </a:lnTo>
                    <a:cubicBezTo>
                      <a:pt x="-2447" y="67131"/>
                      <a:pt x="-1494" y="59606"/>
                      <a:pt x="7173" y="54653"/>
                    </a:cubicBezTo>
                    <a:lnTo>
                      <a:pt x="94613" y="4075"/>
                    </a:lnTo>
                    <a:cubicBezTo>
                      <a:pt x="103595" y="-925"/>
                      <a:pt x="114415" y="-1345"/>
                      <a:pt x="123760"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 name="Google Shape;126;p12"/>
              <p:cNvSpPr/>
              <p:nvPr/>
            </p:nvSpPr>
            <p:spPr>
              <a:xfrm>
                <a:off x="6388578" y="4161853"/>
                <a:ext cx="220563" cy="127285"/>
              </a:xfrm>
              <a:custGeom>
                <a:rect b="b" l="l" r="r" t="t"/>
                <a:pathLst>
                  <a:path extrusionOk="0" h="127285" w="220563">
                    <a:moveTo>
                      <a:pt x="96709" y="124396"/>
                    </a:moveTo>
                    <a:lnTo>
                      <a:pt x="5078" y="71437"/>
                    </a:lnTo>
                    <a:cubicBezTo>
                      <a:pt x="-2447" y="67151"/>
                      <a:pt x="-1494" y="59627"/>
                      <a:pt x="7174" y="54578"/>
                    </a:cubicBezTo>
                    <a:lnTo>
                      <a:pt x="94613" y="4096"/>
                    </a:lnTo>
                    <a:cubicBezTo>
                      <a:pt x="103624" y="-886"/>
                      <a:pt x="114454" y="-1353"/>
                      <a:pt x="123855" y="2857"/>
                    </a:cubicBezTo>
                    <a:lnTo>
                      <a:pt x="215485" y="55816"/>
                    </a:lnTo>
                    <a:cubicBezTo>
                      <a:pt x="223010" y="60103"/>
                      <a:pt x="222058" y="67723"/>
                      <a:pt x="213390" y="72676"/>
                    </a:cubicBezTo>
                    <a:lnTo>
                      <a:pt x="125950" y="123158"/>
                    </a:lnTo>
                    <a:cubicBezTo>
                      <a:pt x="116949" y="128187"/>
                      <a:pt x="106100" y="128645"/>
                      <a:pt x="96709" y="12439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 name="Google Shape;127;p12"/>
              <p:cNvSpPr/>
              <p:nvPr/>
            </p:nvSpPr>
            <p:spPr>
              <a:xfrm>
                <a:off x="6518213" y="4237101"/>
                <a:ext cx="221039" cy="127370"/>
              </a:xfrm>
              <a:custGeom>
                <a:rect b="b" l="l" r="r" t="t"/>
                <a:pathLst>
                  <a:path extrusionOk="0" h="127370" w="221039">
                    <a:moveTo>
                      <a:pt x="96709" y="124396"/>
                    </a:moveTo>
                    <a:lnTo>
                      <a:pt x="5078" y="71437"/>
                    </a:lnTo>
                    <a:cubicBezTo>
                      <a:pt x="-2447" y="67151"/>
                      <a:pt x="-1494" y="59626"/>
                      <a:pt x="7173" y="54578"/>
                    </a:cubicBezTo>
                    <a:lnTo>
                      <a:pt x="94613" y="4095"/>
                    </a:lnTo>
                    <a:cubicBezTo>
                      <a:pt x="103624" y="-886"/>
                      <a:pt x="114454" y="-1353"/>
                      <a:pt x="123855" y="2857"/>
                    </a:cubicBezTo>
                    <a:lnTo>
                      <a:pt x="215962" y="55816"/>
                    </a:lnTo>
                    <a:cubicBezTo>
                      <a:pt x="223486" y="60103"/>
                      <a:pt x="222534" y="67627"/>
                      <a:pt x="213866" y="72676"/>
                    </a:cubicBezTo>
                    <a:lnTo>
                      <a:pt x="126427" y="123158"/>
                    </a:lnTo>
                    <a:cubicBezTo>
                      <a:pt x="117292" y="128302"/>
                      <a:pt x="106243" y="128759"/>
                      <a:pt x="96709" y="12439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 name="Google Shape;128;p12"/>
              <p:cNvSpPr/>
              <p:nvPr/>
            </p:nvSpPr>
            <p:spPr>
              <a:xfrm>
                <a:off x="4864578" y="3282378"/>
                <a:ext cx="318480" cy="183800"/>
              </a:xfrm>
              <a:custGeom>
                <a:rect b="b" l="l" r="r" t="t"/>
                <a:pathLst>
                  <a:path extrusionOk="0" h="183800" w="318480">
                    <a:moveTo>
                      <a:pt x="194721" y="180911"/>
                    </a:moveTo>
                    <a:lnTo>
                      <a:pt x="5078" y="71469"/>
                    </a:lnTo>
                    <a:cubicBezTo>
                      <a:pt x="-2447" y="67087"/>
                      <a:pt x="-1494" y="59563"/>
                      <a:pt x="7174" y="54610"/>
                    </a:cubicBezTo>
                    <a:lnTo>
                      <a:pt x="94613" y="4127"/>
                    </a:lnTo>
                    <a:cubicBezTo>
                      <a:pt x="103614" y="-902"/>
                      <a:pt x="114463" y="-1359"/>
                      <a:pt x="123855" y="2889"/>
                    </a:cubicBezTo>
                    <a:lnTo>
                      <a:pt x="313402" y="112331"/>
                    </a:lnTo>
                    <a:cubicBezTo>
                      <a:pt x="320927" y="116713"/>
                      <a:pt x="319975" y="124237"/>
                      <a:pt x="311307" y="129190"/>
                    </a:cubicBezTo>
                    <a:lnTo>
                      <a:pt x="223867" y="179673"/>
                    </a:lnTo>
                    <a:cubicBezTo>
                      <a:pt x="214904" y="184702"/>
                      <a:pt x="204084" y="185159"/>
                      <a:pt x="194721" y="180911"/>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 name="Google Shape;129;p12"/>
              <p:cNvSpPr/>
              <p:nvPr/>
            </p:nvSpPr>
            <p:spPr>
              <a:xfrm>
                <a:off x="4902011" y="3449213"/>
                <a:ext cx="220563" cy="127308"/>
              </a:xfrm>
              <a:custGeom>
                <a:rect b="b" l="l" r="r" t="t"/>
                <a:pathLst>
                  <a:path extrusionOk="0" h="127308" w="220563">
                    <a:moveTo>
                      <a:pt x="96709" y="124376"/>
                    </a:moveTo>
                    <a:lnTo>
                      <a:pt x="5078" y="71512"/>
                    </a:lnTo>
                    <a:cubicBezTo>
                      <a:pt x="-2447" y="67131"/>
                      <a:pt x="-1494" y="59606"/>
                      <a:pt x="7174" y="54653"/>
                    </a:cubicBezTo>
                    <a:lnTo>
                      <a:pt x="94613" y="4075"/>
                    </a:lnTo>
                    <a:cubicBezTo>
                      <a:pt x="103624" y="-926"/>
                      <a:pt x="114482" y="-1345"/>
                      <a:pt x="123855" y="2932"/>
                    </a:cubicBezTo>
                    <a:lnTo>
                      <a:pt x="215485" y="55796"/>
                    </a:lnTo>
                    <a:cubicBezTo>
                      <a:pt x="223010" y="60177"/>
                      <a:pt x="222058" y="67702"/>
                      <a:pt x="213390" y="72655"/>
                    </a:cubicBezTo>
                    <a:lnTo>
                      <a:pt x="125950" y="123233"/>
                    </a:lnTo>
                    <a:cubicBezTo>
                      <a:pt x="116940" y="128233"/>
                      <a:pt x="106081" y="128653"/>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 name="Google Shape;130;p12"/>
              <p:cNvSpPr/>
              <p:nvPr/>
            </p:nvSpPr>
            <p:spPr>
              <a:xfrm>
                <a:off x="5031646" y="3523682"/>
                <a:ext cx="220524" cy="127281"/>
              </a:xfrm>
              <a:custGeom>
                <a:rect b="b" l="l" r="r" t="t"/>
                <a:pathLst>
                  <a:path extrusionOk="0" h="127281" w="220524">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2915" y="60099"/>
                      <a:pt x="222058" y="67719"/>
                      <a:pt x="213390" y="72672"/>
                    </a:cubicBezTo>
                    <a:lnTo>
                      <a:pt x="125855" y="123154"/>
                    </a:lnTo>
                    <a:cubicBezTo>
                      <a:pt x="116892" y="128184"/>
                      <a:pt x="106072" y="128641"/>
                      <a:pt x="96709" y="12439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 name="Google Shape;131;p12"/>
              <p:cNvSpPr/>
              <p:nvPr/>
            </p:nvSpPr>
            <p:spPr>
              <a:xfrm>
                <a:off x="5161066" y="3598894"/>
                <a:ext cx="220517" cy="127281"/>
              </a:xfrm>
              <a:custGeom>
                <a:rect b="b" l="l" r="r" t="t"/>
                <a:pathLst>
                  <a:path extrusionOk="0" h="127281" w="220517">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898" y="128171"/>
                      <a:pt x="106096" y="128628"/>
                      <a:pt x="96733"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 name="Google Shape;132;p12"/>
              <p:cNvSpPr/>
              <p:nvPr/>
            </p:nvSpPr>
            <p:spPr>
              <a:xfrm>
                <a:off x="5290892" y="3673717"/>
                <a:ext cx="220517" cy="127308"/>
              </a:xfrm>
              <a:custGeom>
                <a:rect b="b" l="l" r="r" t="t"/>
                <a:pathLst>
                  <a:path extrusionOk="0" h="127308" w="220517">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897" y="128234"/>
                      <a:pt x="106077" y="128653"/>
                      <a:pt x="96733"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 name="Google Shape;133;p12"/>
              <p:cNvSpPr/>
              <p:nvPr/>
            </p:nvSpPr>
            <p:spPr>
              <a:xfrm>
                <a:off x="5420495" y="3748758"/>
                <a:ext cx="220334" cy="127131"/>
              </a:xfrm>
              <a:custGeom>
                <a:rect b="b" l="l" r="r" t="t"/>
                <a:pathLst>
                  <a:path extrusionOk="0" h="127131" w="220334">
                    <a:moveTo>
                      <a:pt x="96765" y="124202"/>
                    </a:moveTo>
                    <a:lnTo>
                      <a:pt x="5039" y="71243"/>
                    </a:lnTo>
                    <a:cubicBezTo>
                      <a:pt x="-2390" y="66957"/>
                      <a:pt x="-1533" y="59432"/>
                      <a:pt x="7135" y="54384"/>
                    </a:cubicBezTo>
                    <a:lnTo>
                      <a:pt x="94479" y="4092"/>
                    </a:lnTo>
                    <a:cubicBezTo>
                      <a:pt x="103461" y="-890"/>
                      <a:pt x="114263" y="-1347"/>
                      <a:pt x="123626" y="2854"/>
                    </a:cubicBezTo>
                    <a:lnTo>
                      <a:pt x="215256" y="55813"/>
                    </a:lnTo>
                    <a:cubicBezTo>
                      <a:pt x="222781" y="60099"/>
                      <a:pt x="221828" y="67719"/>
                      <a:pt x="213161" y="72672"/>
                    </a:cubicBezTo>
                    <a:lnTo>
                      <a:pt x="125721" y="123154"/>
                    </a:lnTo>
                    <a:cubicBezTo>
                      <a:pt x="116777" y="128060"/>
                      <a:pt x="106043" y="128450"/>
                      <a:pt x="96765" y="12420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 name="Google Shape;134;p12"/>
              <p:cNvSpPr/>
              <p:nvPr/>
            </p:nvSpPr>
            <p:spPr>
              <a:xfrm>
                <a:off x="5550092" y="3823398"/>
                <a:ext cx="220563" cy="127281"/>
              </a:xfrm>
              <a:custGeom>
                <a:rect b="b" l="l" r="r" t="t"/>
                <a:pathLst>
                  <a:path extrusionOk="0" h="127281" w="220563">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 name="Google Shape;135;p12"/>
              <p:cNvSpPr/>
              <p:nvPr/>
            </p:nvSpPr>
            <p:spPr>
              <a:xfrm>
                <a:off x="5679727" y="3898222"/>
                <a:ext cx="220563" cy="127308"/>
              </a:xfrm>
              <a:custGeom>
                <a:rect b="b" l="l" r="r" t="t"/>
                <a:pathLst>
                  <a:path extrusionOk="0" h="127308" w="220563">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 name="Google Shape;136;p12"/>
              <p:cNvSpPr/>
              <p:nvPr/>
            </p:nvSpPr>
            <p:spPr>
              <a:xfrm>
                <a:off x="5809362" y="3973072"/>
                <a:ext cx="220524" cy="127281"/>
              </a:xfrm>
              <a:custGeom>
                <a:rect b="b" l="l" r="r" t="t"/>
                <a:pathLst>
                  <a:path extrusionOk="0" h="127281" w="220524">
                    <a:moveTo>
                      <a:pt x="96709" y="124392"/>
                    </a:moveTo>
                    <a:lnTo>
                      <a:pt x="5078" y="71433"/>
                    </a:lnTo>
                    <a:cubicBezTo>
                      <a:pt x="-2447" y="67147"/>
                      <a:pt x="-1494" y="59622"/>
                      <a:pt x="7174" y="54574"/>
                    </a:cubicBezTo>
                    <a:lnTo>
                      <a:pt x="94613" y="4092"/>
                    </a:lnTo>
                    <a:cubicBezTo>
                      <a:pt x="103595" y="-890"/>
                      <a:pt x="114397" y="-1347"/>
                      <a:pt x="123760" y="2854"/>
                    </a:cubicBezTo>
                    <a:lnTo>
                      <a:pt x="215485" y="55813"/>
                    </a:lnTo>
                    <a:cubicBezTo>
                      <a:pt x="222915" y="60194"/>
                      <a:pt x="222058" y="67719"/>
                      <a:pt x="213390" y="72672"/>
                    </a:cubicBezTo>
                    <a:lnTo>
                      <a:pt x="125855" y="123154"/>
                    </a:lnTo>
                    <a:cubicBezTo>
                      <a:pt x="116892" y="128183"/>
                      <a:pt x="106072" y="128641"/>
                      <a:pt x="96709" y="124392"/>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 name="Google Shape;137;p12"/>
              <p:cNvSpPr/>
              <p:nvPr/>
            </p:nvSpPr>
            <p:spPr>
              <a:xfrm>
                <a:off x="5938592" y="4047903"/>
                <a:ext cx="220517" cy="126979"/>
              </a:xfrm>
              <a:custGeom>
                <a:rect b="b" l="l" r="r" t="t"/>
                <a:pathLst>
                  <a:path extrusionOk="0" h="126979" w="220517">
                    <a:moveTo>
                      <a:pt x="97114" y="124047"/>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45" y="127924"/>
                      <a:pt x="106315" y="128238"/>
                      <a:pt x="97114" y="124047"/>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 name="Google Shape;138;p12"/>
              <p:cNvSpPr/>
              <p:nvPr/>
            </p:nvSpPr>
            <p:spPr>
              <a:xfrm>
                <a:off x="6068608" y="4122734"/>
                <a:ext cx="220517" cy="127300"/>
              </a:xfrm>
              <a:custGeom>
                <a:rect b="b" l="l" r="r" t="t"/>
                <a:pathLst>
                  <a:path extrusionOk="0" h="127300" w="220517">
                    <a:moveTo>
                      <a:pt x="96733" y="124368"/>
                    </a:moveTo>
                    <a:lnTo>
                      <a:pt x="5007" y="71504"/>
                    </a:lnTo>
                    <a:cubicBezTo>
                      <a:pt x="-2422" y="67123"/>
                      <a:pt x="-1470" y="59598"/>
                      <a:pt x="7103" y="54645"/>
                    </a:cubicBezTo>
                    <a:lnTo>
                      <a:pt x="94638" y="4162"/>
                    </a:lnTo>
                    <a:cubicBezTo>
                      <a:pt x="103591" y="-914"/>
                      <a:pt x="114431" y="-1371"/>
                      <a:pt x="123784" y="2924"/>
                    </a:cubicBezTo>
                    <a:lnTo>
                      <a:pt x="215510" y="55883"/>
                    </a:lnTo>
                    <a:cubicBezTo>
                      <a:pt x="222939" y="60170"/>
                      <a:pt x="221987" y="67694"/>
                      <a:pt x="213414" y="72647"/>
                    </a:cubicBezTo>
                    <a:lnTo>
                      <a:pt x="125880" y="123225"/>
                    </a:lnTo>
                    <a:cubicBezTo>
                      <a:pt x="116898" y="128226"/>
                      <a:pt x="106077" y="128645"/>
                      <a:pt x="96733" y="12436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 name="Google Shape;139;p12"/>
              <p:cNvSpPr/>
              <p:nvPr/>
            </p:nvSpPr>
            <p:spPr>
              <a:xfrm>
                <a:off x="6198212" y="4197576"/>
                <a:ext cx="220524" cy="127281"/>
              </a:xfrm>
              <a:custGeom>
                <a:rect b="b" l="l" r="r" t="t"/>
                <a:pathLst>
                  <a:path extrusionOk="0" h="127281" w="220524">
                    <a:moveTo>
                      <a:pt x="96765" y="124393"/>
                    </a:moveTo>
                    <a:lnTo>
                      <a:pt x="5039" y="71434"/>
                    </a:lnTo>
                    <a:cubicBezTo>
                      <a:pt x="-2390" y="67147"/>
                      <a:pt x="-1533" y="59623"/>
                      <a:pt x="7135" y="54574"/>
                    </a:cubicBezTo>
                    <a:lnTo>
                      <a:pt x="94670" y="4092"/>
                    </a:lnTo>
                    <a:cubicBezTo>
                      <a:pt x="103652" y="-890"/>
                      <a:pt x="114453" y="-1347"/>
                      <a:pt x="123816" y="2853"/>
                    </a:cubicBezTo>
                    <a:lnTo>
                      <a:pt x="215447" y="55812"/>
                    </a:lnTo>
                    <a:cubicBezTo>
                      <a:pt x="222972" y="60194"/>
                      <a:pt x="222019" y="67719"/>
                      <a:pt x="213351" y="72672"/>
                    </a:cubicBezTo>
                    <a:lnTo>
                      <a:pt x="125912" y="123154"/>
                    </a:lnTo>
                    <a:cubicBezTo>
                      <a:pt x="116949" y="128184"/>
                      <a:pt x="106128" y="128641"/>
                      <a:pt x="96765" y="124393"/>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 name="Google Shape;140;p12"/>
              <p:cNvSpPr/>
              <p:nvPr/>
            </p:nvSpPr>
            <p:spPr>
              <a:xfrm>
                <a:off x="6327808" y="4272442"/>
                <a:ext cx="380989" cy="219907"/>
              </a:xfrm>
              <a:custGeom>
                <a:rect b="b" l="l" r="r" t="t"/>
                <a:pathLst>
                  <a:path extrusionOk="0" h="219907" w="380989">
                    <a:moveTo>
                      <a:pt x="257205" y="216975"/>
                    </a:moveTo>
                    <a:lnTo>
                      <a:pt x="5078" y="71433"/>
                    </a:lnTo>
                    <a:cubicBezTo>
                      <a:pt x="-2447" y="67147"/>
                      <a:pt x="-1494" y="59622"/>
                      <a:pt x="7174" y="54574"/>
                    </a:cubicBezTo>
                    <a:lnTo>
                      <a:pt x="94613" y="4092"/>
                    </a:lnTo>
                    <a:cubicBezTo>
                      <a:pt x="103624" y="-890"/>
                      <a:pt x="114454" y="-1347"/>
                      <a:pt x="123855" y="2854"/>
                    </a:cubicBezTo>
                    <a:lnTo>
                      <a:pt x="375982" y="148396"/>
                    </a:lnTo>
                    <a:cubicBezTo>
                      <a:pt x="383411" y="152777"/>
                      <a:pt x="382459" y="160302"/>
                      <a:pt x="373886" y="165255"/>
                    </a:cubicBezTo>
                    <a:lnTo>
                      <a:pt x="286351" y="215832"/>
                    </a:lnTo>
                    <a:cubicBezTo>
                      <a:pt x="277369" y="220833"/>
                      <a:pt x="266549" y="221252"/>
                      <a:pt x="257205" y="216975"/>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 name="Google Shape;141;p12"/>
              <p:cNvSpPr/>
              <p:nvPr/>
            </p:nvSpPr>
            <p:spPr>
              <a:xfrm>
                <a:off x="4739038" y="3355149"/>
                <a:ext cx="253901" cy="146525"/>
              </a:xfrm>
              <a:custGeom>
                <a:rect b="b" l="l" r="r" t="t"/>
                <a:pathLst>
                  <a:path extrusionOk="0" h="146525" w="253901">
                    <a:moveTo>
                      <a:pt x="130046" y="143668"/>
                    </a:moveTo>
                    <a:lnTo>
                      <a:pt x="5078" y="71469"/>
                    </a:lnTo>
                    <a:cubicBezTo>
                      <a:pt x="-2447" y="67183"/>
                      <a:pt x="-1494" y="59563"/>
                      <a:pt x="7174" y="54610"/>
                    </a:cubicBezTo>
                    <a:lnTo>
                      <a:pt x="94613" y="4127"/>
                    </a:lnTo>
                    <a:cubicBezTo>
                      <a:pt x="103614" y="-902"/>
                      <a:pt x="114463" y="-1359"/>
                      <a:pt x="123855" y="2889"/>
                    </a:cubicBezTo>
                    <a:lnTo>
                      <a:pt x="248823" y="75088"/>
                    </a:lnTo>
                    <a:cubicBezTo>
                      <a:pt x="256348" y="79375"/>
                      <a:pt x="255395" y="86899"/>
                      <a:pt x="246727" y="91948"/>
                    </a:cubicBezTo>
                    <a:lnTo>
                      <a:pt x="159288" y="142430"/>
                    </a:lnTo>
                    <a:cubicBezTo>
                      <a:pt x="150277" y="147412"/>
                      <a:pt x="139447" y="147879"/>
                      <a:pt x="130046" y="14366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2" name="Google Shape;142;p12"/>
              <p:cNvSpPr/>
              <p:nvPr/>
            </p:nvSpPr>
            <p:spPr>
              <a:xfrm>
                <a:off x="5246664" y="3087528"/>
                <a:ext cx="1926000" cy="1111651"/>
              </a:xfrm>
              <a:custGeom>
                <a:rect b="b" l="l" r="r" t="t"/>
                <a:pathLst>
                  <a:path extrusionOk="0" h="1111651" w="1926000">
                    <a:moveTo>
                      <a:pt x="1845936" y="1108805"/>
                    </a:moveTo>
                    <a:lnTo>
                      <a:pt x="5039" y="46196"/>
                    </a:lnTo>
                    <a:cubicBezTo>
                      <a:pt x="-2390" y="41910"/>
                      <a:pt x="-1533" y="34290"/>
                      <a:pt x="7135" y="29337"/>
                    </a:cubicBezTo>
                    <a:lnTo>
                      <a:pt x="50855" y="4096"/>
                    </a:lnTo>
                    <a:cubicBezTo>
                      <a:pt x="59865" y="-886"/>
                      <a:pt x="70695" y="-1353"/>
                      <a:pt x="80097" y="2857"/>
                    </a:cubicBezTo>
                    <a:lnTo>
                      <a:pt x="1920993" y="1065371"/>
                    </a:lnTo>
                    <a:cubicBezTo>
                      <a:pt x="1928423" y="1069658"/>
                      <a:pt x="1927470" y="1077182"/>
                      <a:pt x="1918898" y="1082230"/>
                    </a:cubicBezTo>
                    <a:lnTo>
                      <a:pt x="1875083" y="1107472"/>
                    </a:lnTo>
                    <a:cubicBezTo>
                      <a:pt x="1866129" y="1112529"/>
                      <a:pt x="1855309" y="1113025"/>
                      <a:pt x="1845936" y="1108805"/>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 name="Google Shape;143;p12"/>
              <p:cNvSpPr/>
              <p:nvPr/>
            </p:nvSpPr>
            <p:spPr>
              <a:xfrm>
                <a:off x="4501288" y="3792632"/>
                <a:ext cx="1451798" cy="838156"/>
              </a:xfrm>
              <a:custGeom>
                <a:rect b="b" l="l" r="r" t="t"/>
                <a:pathLst>
                  <a:path extrusionOk="0" h="838156" w="1451798">
                    <a:moveTo>
                      <a:pt x="1450884" y="524573"/>
                    </a:moveTo>
                    <a:cubicBezTo>
                      <a:pt x="1448283" y="530298"/>
                      <a:pt x="1443816" y="534965"/>
                      <a:pt x="1438216" y="537813"/>
                    </a:cubicBezTo>
                    <a:lnTo>
                      <a:pt x="931581" y="830231"/>
                    </a:lnTo>
                    <a:cubicBezTo>
                      <a:pt x="914321" y="839889"/>
                      <a:pt x="893500" y="840766"/>
                      <a:pt x="875479" y="832612"/>
                    </a:cubicBezTo>
                    <a:lnTo>
                      <a:pt x="9751" y="332740"/>
                    </a:lnTo>
                    <a:cubicBezTo>
                      <a:pt x="5808" y="330683"/>
                      <a:pt x="2709" y="327311"/>
                      <a:pt x="988" y="323215"/>
                    </a:cubicBezTo>
                    <a:cubicBezTo>
                      <a:pt x="-2155" y="315595"/>
                      <a:pt x="2226" y="306641"/>
                      <a:pt x="13752" y="299974"/>
                    </a:cubicBezTo>
                    <a:lnTo>
                      <a:pt x="520387" y="7842"/>
                    </a:lnTo>
                    <a:cubicBezTo>
                      <a:pt x="537674" y="-1740"/>
                      <a:pt x="558477" y="-2588"/>
                      <a:pt x="576489" y="5556"/>
                    </a:cubicBezTo>
                    <a:lnTo>
                      <a:pt x="1442311" y="505428"/>
                    </a:lnTo>
                    <a:cubicBezTo>
                      <a:pt x="1449874" y="508438"/>
                      <a:pt x="1453675" y="516925"/>
                      <a:pt x="1450884" y="524573"/>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 name="Google Shape;144;p12"/>
              <p:cNvSpPr/>
              <p:nvPr/>
            </p:nvSpPr>
            <p:spPr>
              <a:xfrm>
                <a:off x="4502277" y="3802740"/>
                <a:ext cx="1449895" cy="828048"/>
              </a:xfrm>
              <a:custGeom>
                <a:rect b="b" l="l" r="r" t="t"/>
                <a:pathLst>
                  <a:path extrusionOk="0" h="828048" w="1449895">
                    <a:moveTo>
                      <a:pt x="1449896" y="514465"/>
                    </a:moveTo>
                    <a:cubicBezTo>
                      <a:pt x="1447295" y="520190"/>
                      <a:pt x="1442828" y="524857"/>
                      <a:pt x="1437227" y="527705"/>
                    </a:cubicBezTo>
                    <a:lnTo>
                      <a:pt x="930593" y="820123"/>
                    </a:lnTo>
                    <a:cubicBezTo>
                      <a:pt x="913333" y="829781"/>
                      <a:pt x="892512" y="830657"/>
                      <a:pt x="874490" y="822504"/>
                    </a:cubicBezTo>
                    <a:lnTo>
                      <a:pt x="8763" y="322632"/>
                    </a:lnTo>
                    <a:cubicBezTo>
                      <a:pt x="4820" y="320575"/>
                      <a:pt x="1720" y="317203"/>
                      <a:pt x="0" y="313107"/>
                    </a:cubicBezTo>
                    <a:cubicBezTo>
                      <a:pt x="2669" y="307582"/>
                      <a:pt x="7089" y="303096"/>
                      <a:pt x="12573" y="300343"/>
                    </a:cubicBezTo>
                    <a:lnTo>
                      <a:pt x="519208" y="7926"/>
                    </a:lnTo>
                    <a:cubicBezTo>
                      <a:pt x="536467" y="-1732"/>
                      <a:pt x="557289" y="-2609"/>
                      <a:pt x="575310" y="5545"/>
                    </a:cubicBezTo>
                    <a:lnTo>
                      <a:pt x="1441323" y="505417"/>
                    </a:lnTo>
                    <a:cubicBezTo>
                      <a:pt x="1445095" y="507417"/>
                      <a:pt x="1448105" y="510598"/>
                      <a:pt x="1449896" y="514465"/>
                    </a:cubicBezTo>
                    <a:close/>
                  </a:path>
                </a:pathLst>
              </a:custGeom>
              <a:solidFill>
                <a:srgbClr val="C3C6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 name="Google Shape;145;p12"/>
              <p:cNvSpPr/>
              <p:nvPr/>
            </p:nvSpPr>
            <p:spPr>
              <a:xfrm>
                <a:off x="5378291" y="2993528"/>
                <a:ext cx="1867947" cy="1123828"/>
              </a:xfrm>
              <a:custGeom>
                <a:rect b="b" l="l" r="r" t="t"/>
                <a:pathLst>
                  <a:path extrusionOk="0" h="1123828" w="1867947">
                    <a:moveTo>
                      <a:pt x="1854422" y="1122224"/>
                    </a:moveTo>
                    <a:lnTo>
                      <a:pt x="13526" y="59425"/>
                    </a:lnTo>
                    <a:cubicBezTo>
                      <a:pt x="5191" y="53395"/>
                      <a:pt x="181" y="43804"/>
                      <a:pt x="0" y="33517"/>
                    </a:cubicBezTo>
                    <a:lnTo>
                      <a:pt x="0" y="11895"/>
                    </a:lnTo>
                    <a:cubicBezTo>
                      <a:pt x="0" y="1894"/>
                      <a:pt x="6096" y="-2678"/>
                      <a:pt x="13526" y="1608"/>
                    </a:cubicBezTo>
                    <a:lnTo>
                      <a:pt x="1854422" y="1064122"/>
                    </a:lnTo>
                    <a:cubicBezTo>
                      <a:pt x="1862804" y="1070103"/>
                      <a:pt x="1867833" y="1079733"/>
                      <a:pt x="1867948" y="1090030"/>
                    </a:cubicBezTo>
                    <a:lnTo>
                      <a:pt x="1867948" y="1111747"/>
                    </a:lnTo>
                    <a:cubicBezTo>
                      <a:pt x="1867948" y="1121938"/>
                      <a:pt x="1861947" y="1126510"/>
                      <a:pt x="1854422" y="1122224"/>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 name="Google Shape;146;p12"/>
              <p:cNvSpPr/>
              <p:nvPr/>
            </p:nvSpPr>
            <p:spPr>
              <a:xfrm>
                <a:off x="5482399" y="1596347"/>
                <a:ext cx="657230" cy="440903"/>
              </a:xfrm>
              <a:custGeom>
                <a:rect b="b" l="l" r="r" t="t"/>
                <a:pathLst>
                  <a:path extrusionOk="0" h="440903" w="657230">
                    <a:moveTo>
                      <a:pt x="647700" y="439716"/>
                    </a:moveTo>
                    <a:lnTo>
                      <a:pt x="9525" y="71480"/>
                    </a:lnTo>
                    <a:cubicBezTo>
                      <a:pt x="3610" y="67173"/>
                      <a:pt x="76" y="60320"/>
                      <a:pt x="0" y="53001"/>
                    </a:cubicBezTo>
                    <a:lnTo>
                      <a:pt x="0" y="8520"/>
                    </a:lnTo>
                    <a:cubicBezTo>
                      <a:pt x="0" y="1376"/>
                      <a:pt x="4381" y="-1958"/>
                      <a:pt x="9525" y="1185"/>
                    </a:cubicBezTo>
                    <a:lnTo>
                      <a:pt x="647700" y="369422"/>
                    </a:lnTo>
                    <a:cubicBezTo>
                      <a:pt x="653615" y="373729"/>
                      <a:pt x="657149" y="380581"/>
                      <a:pt x="657225" y="387900"/>
                    </a:cubicBezTo>
                    <a:lnTo>
                      <a:pt x="657225" y="432477"/>
                    </a:lnTo>
                    <a:cubicBezTo>
                      <a:pt x="657416" y="439526"/>
                      <a:pt x="653034" y="442860"/>
                      <a:pt x="647700" y="439716"/>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 name="Google Shape;147;p12"/>
              <p:cNvSpPr/>
              <p:nvPr/>
            </p:nvSpPr>
            <p:spPr>
              <a:xfrm>
                <a:off x="5485731" y="1725601"/>
                <a:ext cx="490070" cy="322282"/>
              </a:xfrm>
              <a:custGeom>
                <a:rect b="b" l="l" r="r" t="t"/>
                <a:pathLst>
                  <a:path extrusionOk="0" h="322282" w="490070">
                    <a:moveTo>
                      <a:pt x="480538" y="321130"/>
                    </a:moveTo>
                    <a:lnTo>
                      <a:pt x="9527" y="49191"/>
                    </a:lnTo>
                    <a:cubicBezTo>
                      <a:pt x="3460" y="44756"/>
                      <a:pt x="-93" y="37658"/>
                      <a:pt x="2" y="30141"/>
                    </a:cubicBezTo>
                    <a:lnTo>
                      <a:pt x="2" y="8520"/>
                    </a:lnTo>
                    <a:cubicBezTo>
                      <a:pt x="2" y="1376"/>
                      <a:pt x="4288" y="-1958"/>
                      <a:pt x="9527" y="1185"/>
                    </a:cubicBezTo>
                    <a:lnTo>
                      <a:pt x="480538" y="273124"/>
                    </a:lnTo>
                    <a:cubicBezTo>
                      <a:pt x="486606" y="277563"/>
                      <a:pt x="490158" y="284659"/>
                      <a:pt x="490063" y="292174"/>
                    </a:cubicBezTo>
                    <a:lnTo>
                      <a:pt x="490063" y="314272"/>
                    </a:lnTo>
                    <a:cubicBezTo>
                      <a:pt x="490254" y="320940"/>
                      <a:pt x="486444" y="324178"/>
                      <a:pt x="480538" y="321130"/>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 name="Google Shape;148;p12"/>
              <p:cNvSpPr/>
              <p:nvPr/>
            </p:nvSpPr>
            <p:spPr>
              <a:xfrm>
                <a:off x="5485731" y="1809557"/>
                <a:ext cx="490070" cy="322194"/>
              </a:xfrm>
              <a:custGeom>
                <a:rect b="b" l="l" r="r" t="t"/>
                <a:pathLst>
                  <a:path extrusionOk="0" h="322194" w="490070">
                    <a:moveTo>
                      <a:pt x="480538" y="321090"/>
                    </a:moveTo>
                    <a:lnTo>
                      <a:pt x="9527" y="49151"/>
                    </a:lnTo>
                    <a:cubicBezTo>
                      <a:pt x="3460" y="44715"/>
                      <a:pt x="-93" y="37618"/>
                      <a:pt x="2" y="30101"/>
                    </a:cubicBezTo>
                    <a:lnTo>
                      <a:pt x="2" y="8479"/>
                    </a:lnTo>
                    <a:cubicBezTo>
                      <a:pt x="2" y="1335"/>
                      <a:pt x="4288" y="-1903"/>
                      <a:pt x="9527" y="1145"/>
                    </a:cubicBezTo>
                    <a:lnTo>
                      <a:pt x="480538" y="273179"/>
                    </a:lnTo>
                    <a:cubicBezTo>
                      <a:pt x="486491" y="277456"/>
                      <a:pt x="490035" y="284323"/>
                      <a:pt x="490063" y="291657"/>
                    </a:cubicBezTo>
                    <a:lnTo>
                      <a:pt x="490063" y="313755"/>
                    </a:lnTo>
                    <a:cubicBezTo>
                      <a:pt x="490254" y="320899"/>
                      <a:pt x="486444" y="324042"/>
                      <a:pt x="480538" y="321090"/>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 name="Google Shape;149;p12"/>
              <p:cNvSpPr/>
              <p:nvPr/>
            </p:nvSpPr>
            <p:spPr>
              <a:xfrm>
                <a:off x="5485733" y="1893472"/>
                <a:ext cx="401289" cy="270998"/>
              </a:xfrm>
              <a:custGeom>
                <a:rect b="b" l="l" r="r" t="t"/>
                <a:pathLst>
                  <a:path extrusionOk="0" h="270998" w="401289">
                    <a:moveTo>
                      <a:pt x="391763" y="269845"/>
                    </a:moveTo>
                    <a:lnTo>
                      <a:pt x="9525" y="49627"/>
                    </a:lnTo>
                    <a:cubicBezTo>
                      <a:pt x="3572" y="45351"/>
                      <a:pt x="29" y="38479"/>
                      <a:pt x="0" y="31149"/>
                    </a:cubicBezTo>
                    <a:lnTo>
                      <a:pt x="0" y="8479"/>
                    </a:lnTo>
                    <a:cubicBezTo>
                      <a:pt x="0" y="1335"/>
                      <a:pt x="4286" y="-1903"/>
                      <a:pt x="9525" y="1145"/>
                    </a:cubicBezTo>
                    <a:lnTo>
                      <a:pt x="391763" y="221839"/>
                    </a:lnTo>
                    <a:cubicBezTo>
                      <a:pt x="397821" y="226287"/>
                      <a:pt x="401364" y="233374"/>
                      <a:pt x="401288" y="240889"/>
                    </a:cubicBezTo>
                    <a:lnTo>
                      <a:pt x="401288" y="262987"/>
                    </a:lnTo>
                    <a:cubicBezTo>
                      <a:pt x="401384" y="269655"/>
                      <a:pt x="397097" y="272893"/>
                      <a:pt x="391763" y="26984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 name="Google Shape;150;p12"/>
              <p:cNvSpPr/>
              <p:nvPr/>
            </p:nvSpPr>
            <p:spPr>
              <a:xfrm>
                <a:off x="5482398" y="2477545"/>
                <a:ext cx="657231" cy="440923"/>
              </a:xfrm>
              <a:custGeom>
                <a:rect b="b" l="l" r="r" t="t"/>
                <a:pathLst>
                  <a:path extrusionOk="0" h="440923" w="657231">
                    <a:moveTo>
                      <a:pt x="647701" y="439771"/>
                    </a:moveTo>
                    <a:lnTo>
                      <a:pt x="9526" y="71535"/>
                    </a:lnTo>
                    <a:cubicBezTo>
                      <a:pt x="3477" y="67077"/>
                      <a:pt x="-56" y="59990"/>
                      <a:pt x="1" y="52485"/>
                    </a:cubicBezTo>
                    <a:lnTo>
                      <a:pt x="1" y="8479"/>
                    </a:lnTo>
                    <a:cubicBezTo>
                      <a:pt x="1" y="1335"/>
                      <a:pt x="4382" y="-1903"/>
                      <a:pt x="9526" y="1145"/>
                    </a:cubicBezTo>
                    <a:lnTo>
                      <a:pt x="647701" y="369381"/>
                    </a:lnTo>
                    <a:cubicBezTo>
                      <a:pt x="653749" y="373839"/>
                      <a:pt x="657283" y="380926"/>
                      <a:pt x="657226" y="388431"/>
                    </a:cubicBezTo>
                    <a:lnTo>
                      <a:pt x="657226" y="432913"/>
                    </a:lnTo>
                    <a:cubicBezTo>
                      <a:pt x="657416" y="439581"/>
                      <a:pt x="653035" y="442819"/>
                      <a:pt x="647701" y="439771"/>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 name="Google Shape;151;p12"/>
              <p:cNvSpPr/>
              <p:nvPr/>
            </p:nvSpPr>
            <p:spPr>
              <a:xfrm>
                <a:off x="5485733" y="2606854"/>
                <a:ext cx="490068" cy="322274"/>
              </a:xfrm>
              <a:custGeom>
                <a:rect b="b" l="l" r="r" t="t"/>
                <a:pathLst>
                  <a:path extrusionOk="0" h="322274" w="490068">
                    <a:moveTo>
                      <a:pt x="480536" y="321130"/>
                    </a:moveTo>
                    <a:lnTo>
                      <a:pt x="9525" y="49096"/>
                    </a:lnTo>
                    <a:cubicBezTo>
                      <a:pt x="3572" y="44819"/>
                      <a:pt x="29" y="37952"/>
                      <a:pt x="0" y="30618"/>
                    </a:cubicBezTo>
                    <a:lnTo>
                      <a:pt x="0" y="8520"/>
                    </a:lnTo>
                    <a:cubicBezTo>
                      <a:pt x="0" y="1376"/>
                      <a:pt x="4286" y="-1958"/>
                      <a:pt x="9525" y="1185"/>
                    </a:cubicBezTo>
                    <a:lnTo>
                      <a:pt x="480536" y="273124"/>
                    </a:lnTo>
                    <a:cubicBezTo>
                      <a:pt x="486470" y="277420"/>
                      <a:pt x="490004" y="284278"/>
                      <a:pt x="490061" y="291603"/>
                    </a:cubicBezTo>
                    <a:lnTo>
                      <a:pt x="490061" y="313796"/>
                    </a:lnTo>
                    <a:cubicBezTo>
                      <a:pt x="490252" y="320940"/>
                      <a:pt x="486442" y="324178"/>
                      <a:pt x="480536" y="321130"/>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 name="Google Shape;152;p12"/>
              <p:cNvSpPr/>
              <p:nvPr/>
            </p:nvSpPr>
            <p:spPr>
              <a:xfrm>
                <a:off x="5485733" y="2690770"/>
                <a:ext cx="490068" cy="322283"/>
              </a:xfrm>
              <a:custGeom>
                <a:rect b="b" l="l" r="r" t="t"/>
                <a:pathLst>
                  <a:path extrusionOk="0" h="322283" w="490068">
                    <a:moveTo>
                      <a:pt x="480536" y="321130"/>
                    </a:moveTo>
                    <a:lnTo>
                      <a:pt x="9525" y="49191"/>
                    </a:lnTo>
                    <a:cubicBezTo>
                      <a:pt x="3591" y="44858"/>
                      <a:pt x="57" y="37971"/>
                      <a:pt x="0" y="30618"/>
                    </a:cubicBezTo>
                    <a:lnTo>
                      <a:pt x="0" y="8520"/>
                    </a:lnTo>
                    <a:cubicBezTo>
                      <a:pt x="0" y="1376"/>
                      <a:pt x="4286" y="-1958"/>
                      <a:pt x="9525" y="1185"/>
                    </a:cubicBezTo>
                    <a:lnTo>
                      <a:pt x="480536" y="273124"/>
                    </a:lnTo>
                    <a:cubicBezTo>
                      <a:pt x="486604" y="277563"/>
                      <a:pt x="490157" y="284659"/>
                      <a:pt x="490061" y="292174"/>
                    </a:cubicBezTo>
                    <a:lnTo>
                      <a:pt x="490061" y="314272"/>
                    </a:lnTo>
                    <a:cubicBezTo>
                      <a:pt x="490252" y="320940"/>
                      <a:pt x="486442" y="324178"/>
                      <a:pt x="480536" y="321130"/>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 name="Google Shape;153;p12"/>
              <p:cNvSpPr/>
              <p:nvPr/>
            </p:nvSpPr>
            <p:spPr>
              <a:xfrm>
                <a:off x="5485733" y="2774725"/>
                <a:ext cx="401289" cy="271152"/>
              </a:xfrm>
              <a:custGeom>
                <a:rect b="b" l="l" r="r" t="t"/>
                <a:pathLst>
                  <a:path extrusionOk="0" h="271152" w="401289">
                    <a:moveTo>
                      <a:pt x="391763" y="269845"/>
                    </a:moveTo>
                    <a:lnTo>
                      <a:pt x="9525" y="49151"/>
                    </a:lnTo>
                    <a:cubicBezTo>
                      <a:pt x="3591" y="44817"/>
                      <a:pt x="57" y="37931"/>
                      <a:pt x="0" y="30577"/>
                    </a:cubicBezTo>
                    <a:lnTo>
                      <a:pt x="0" y="8479"/>
                    </a:lnTo>
                    <a:cubicBezTo>
                      <a:pt x="0" y="1335"/>
                      <a:pt x="4286" y="-1903"/>
                      <a:pt x="9525" y="1145"/>
                    </a:cubicBezTo>
                    <a:lnTo>
                      <a:pt x="391763" y="221839"/>
                    </a:lnTo>
                    <a:cubicBezTo>
                      <a:pt x="397697" y="226135"/>
                      <a:pt x="401231" y="232993"/>
                      <a:pt x="401288" y="240318"/>
                    </a:cubicBezTo>
                    <a:lnTo>
                      <a:pt x="401288" y="262511"/>
                    </a:lnTo>
                    <a:cubicBezTo>
                      <a:pt x="401384" y="269655"/>
                      <a:pt x="397097" y="273274"/>
                      <a:pt x="391763" y="26984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 name="Google Shape;154;p12"/>
              <p:cNvSpPr/>
              <p:nvPr/>
            </p:nvSpPr>
            <p:spPr>
              <a:xfrm>
                <a:off x="6293929" y="2971606"/>
                <a:ext cx="893444" cy="828868"/>
              </a:xfrm>
              <a:custGeom>
                <a:rect b="b" l="l" r="r" t="t"/>
                <a:pathLst>
                  <a:path extrusionOk="0" h="828868" w="893444">
                    <a:moveTo>
                      <a:pt x="6858" y="55057"/>
                    </a:moveTo>
                    <a:cubicBezTo>
                      <a:pt x="6858" y="55057"/>
                      <a:pt x="77248" y="114113"/>
                      <a:pt x="178784" y="33436"/>
                    </a:cubicBezTo>
                    <a:cubicBezTo>
                      <a:pt x="251365" y="-26096"/>
                      <a:pt x="316230" y="7909"/>
                      <a:pt x="352330" y="28483"/>
                    </a:cubicBezTo>
                    <a:cubicBezTo>
                      <a:pt x="388430" y="49057"/>
                      <a:pt x="441007" y="61344"/>
                      <a:pt x="540068" y="240795"/>
                    </a:cubicBezTo>
                    <a:cubicBezTo>
                      <a:pt x="561489" y="276076"/>
                      <a:pt x="590845" y="305889"/>
                      <a:pt x="625793" y="327853"/>
                    </a:cubicBezTo>
                    <a:cubicBezTo>
                      <a:pt x="679228" y="358619"/>
                      <a:pt x="704850" y="343665"/>
                      <a:pt x="746855" y="280228"/>
                    </a:cubicBezTo>
                    <a:cubicBezTo>
                      <a:pt x="788861" y="216792"/>
                      <a:pt x="816293" y="146878"/>
                      <a:pt x="893445" y="192598"/>
                    </a:cubicBezTo>
                    <a:lnTo>
                      <a:pt x="893445" y="828868"/>
                    </a:lnTo>
                    <a:lnTo>
                      <a:pt x="0" y="313090"/>
                    </a:lnTo>
                    <a:lnTo>
                      <a:pt x="0" y="50867"/>
                    </a:lnTo>
                    <a:close/>
                  </a:path>
                </a:pathLst>
              </a:custGeom>
              <a:solidFill>
                <a:srgbClr val="F5F6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 name="Google Shape;155;p12"/>
              <p:cNvSpPr/>
              <p:nvPr/>
            </p:nvSpPr>
            <p:spPr>
              <a:xfrm>
                <a:off x="5485733" y="2024441"/>
                <a:ext cx="630461" cy="733619"/>
              </a:xfrm>
              <a:custGeom>
                <a:rect b="b" l="l" r="r" t="t"/>
                <a:pathLst>
                  <a:path extrusionOk="0" h="733619" w="630461">
                    <a:moveTo>
                      <a:pt x="620935" y="732474"/>
                    </a:moveTo>
                    <a:lnTo>
                      <a:pt x="9525" y="379478"/>
                    </a:lnTo>
                    <a:cubicBezTo>
                      <a:pt x="3591" y="375144"/>
                      <a:pt x="57" y="368257"/>
                      <a:pt x="0" y="360904"/>
                    </a:cubicBezTo>
                    <a:lnTo>
                      <a:pt x="0" y="8479"/>
                    </a:lnTo>
                    <a:cubicBezTo>
                      <a:pt x="0" y="1335"/>
                      <a:pt x="4286" y="-1903"/>
                      <a:pt x="9525" y="1145"/>
                    </a:cubicBezTo>
                    <a:lnTo>
                      <a:pt x="620935" y="354141"/>
                    </a:lnTo>
                    <a:cubicBezTo>
                      <a:pt x="626859" y="358485"/>
                      <a:pt x="630384" y="365371"/>
                      <a:pt x="630460" y="372715"/>
                    </a:cubicBezTo>
                    <a:lnTo>
                      <a:pt x="630460" y="725140"/>
                    </a:lnTo>
                    <a:cubicBezTo>
                      <a:pt x="630555" y="732284"/>
                      <a:pt x="626269" y="735522"/>
                      <a:pt x="620935" y="732474"/>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 name="Google Shape;156;p12"/>
              <p:cNvSpPr/>
              <p:nvPr/>
            </p:nvSpPr>
            <p:spPr>
              <a:xfrm>
                <a:off x="6293834" y="3011804"/>
                <a:ext cx="893445" cy="788955"/>
              </a:xfrm>
              <a:custGeom>
                <a:rect b="b" l="l" r="r" t="t"/>
                <a:pathLst>
                  <a:path extrusionOk="0" h="788955" w="893445">
                    <a:moveTo>
                      <a:pt x="0" y="0"/>
                    </a:moveTo>
                    <a:lnTo>
                      <a:pt x="0" y="273177"/>
                    </a:lnTo>
                    <a:lnTo>
                      <a:pt x="893445" y="788956"/>
                    </a:lnTo>
                    <a:lnTo>
                      <a:pt x="893445" y="152591"/>
                    </a:lnTo>
                  </a:path>
                </a:pathLst>
              </a:custGeom>
              <a:noFill/>
              <a:ln cap="flat" cmpd="sng" w="9525">
                <a:solidFill>
                  <a:srgbClr val="E9EA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 name="Google Shape;157;p12"/>
              <p:cNvSpPr/>
              <p:nvPr/>
            </p:nvSpPr>
            <p:spPr>
              <a:xfrm>
                <a:off x="6645021" y="3003137"/>
                <a:ext cx="9525" cy="483869"/>
              </a:xfrm>
              <a:custGeom>
                <a:rect b="b" l="l" r="r" t="t"/>
                <a:pathLst>
                  <a:path extrusionOk="0" h="483869" w="9525">
                    <a:moveTo>
                      <a:pt x="0" y="0"/>
                    </a:moveTo>
                    <a:lnTo>
                      <a:pt x="0" y="483870"/>
                    </a:lnTo>
                  </a:path>
                </a:pathLst>
              </a:custGeom>
              <a:noFill/>
              <a:ln cap="flat" cmpd="sng" w="9525">
                <a:solidFill>
                  <a:srgbClr val="E9EA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 name="Google Shape;158;p12"/>
              <p:cNvSpPr/>
              <p:nvPr/>
            </p:nvSpPr>
            <p:spPr>
              <a:xfrm>
                <a:off x="6918293" y="3309175"/>
                <a:ext cx="9525" cy="335661"/>
              </a:xfrm>
              <a:custGeom>
                <a:rect b="b" l="l" r="r" t="t"/>
                <a:pathLst>
                  <a:path extrusionOk="0" h="335661" w="9525">
                    <a:moveTo>
                      <a:pt x="0" y="0"/>
                    </a:moveTo>
                    <a:lnTo>
                      <a:pt x="0" y="335661"/>
                    </a:lnTo>
                  </a:path>
                </a:pathLst>
              </a:custGeom>
              <a:noFill/>
              <a:ln cap="flat" cmpd="sng" w="9525">
                <a:solidFill>
                  <a:srgbClr val="E9EA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 name="Google Shape;159;p12"/>
              <p:cNvSpPr/>
              <p:nvPr/>
            </p:nvSpPr>
            <p:spPr>
              <a:xfrm>
                <a:off x="6293834" y="2971929"/>
                <a:ext cx="893349" cy="341800"/>
              </a:xfrm>
              <a:custGeom>
                <a:rect b="b" l="l" r="r" t="t"/>
                <a:pathLst>
                  <a:path extrusionOk="0" h="341800" w="893349">
                    <a:moveTo>
                      <a:pt x="0" y="50543"/>
                    </a:moveTo>
                    <a:cubicBezTo>
                      <a:pt x="158496" y="148841"/>
                      <a:pt x="180975" y="-73282"/>
                      <a:pt x="353663" y="26350"/>
                    </a:cubicBezTo>
                    <a:cubicBezTo>
                      <a:pt x="526352" y="125981"/>
                      <a:pt x="502539" y="255997"/>
                      <a:pt x="629888" y="329626"/>
                    </a:cubicBezTo>
                    <a:cubicBezTo>
                      <a:pt x="757238" y="403254"/>
                      <a:pt x="760381" y="115694"/>
                      <a:pt x="893350" y="192466"/>
                    </a:cubicBezTo>
                  </a:path>
                </a:pathLst>
              </a:custGeom>
              <a:noFill/>
              <a:ln cap="flat" cmpd="sng" w="10375">
                <a:solidFill>
                  <a:srgbClr val="E9EA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 name="Google Shape;160;p12"/>
              <p:cNvSpPr/>
              <p:nvPr/>
            </p:nvSpPr>
            <p:spPr>
              <a:xfrm rot="-1801764">
                <a:off x="6627823" y="2973379"/>
                <a:ext cx="34449" cy="59573"/>
              </a:xfrm>
              <a:custGeom>
                <a:rect b="b" l="l" r="r" t="t"/>
                <a:pathLst>
                  <a:path extrusionOk="0" h="59626" w="34480">
                    <a:moveTo>
                      <a:pt x="34481" y="29813"/>
                    </a:moveTo>
                    <a:cubicBezTo>
                      <a:pt x="34481" y="46279"/>
                      <a:pt x="26762" y="59626"/>
                      <a:pt x="17240" y="59626"/>
                    </a:cubicBezTo>
                    <a:cubicBezTo>
                      <a:pt x="7719" y="59626"/>
                      <a:pt x="0" y="46279"/>
                      <a:pt x="0" y="29813"/>
                    </a:cubicBezTo>
                    <a:cubicBezTo>
                      <a:pt x="0" y="13348"/>
                      <a:pt x="7719" y="0"/>
                      <a:pt x="17240" y="0"/>
                    </a:cubicBezTo>
                    <a:cubicBezTo>
                      <a:pt x="26762" y="0"/>
                      <a:pt x="34481" y="13348"/>
                      <a:pt x="34481" y="2981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 name="Google Shape;161;p12"/>
              <p:cNvSpPr/>
              <p:nvPr/>
            </p:nvSpPr>
            <p:spPr>
              <a:xfrm rot="-1790023">
                <a:off x="7183546" y="3143044"/>
                <a:ext cx="34600" cy="59833"/>
              </a:xfrm>
              <a:custGeom>
                <a:rect b="b" l="l" r="r" t="t"/>
                <a:pathLst>
                  <a:path extrusionOk="0" h="59831" w="34599">
                    <a:moveTo>
                      <a:pt x="34601" y="29917"/>
                    </a:moveTo>
                    <a:cubicBezTo>
                      <a:pt x="34601" y="46439"/>
                      <a:pt x="26855" y="59833"/>
                      <a:pt x="17301" y="59833"/>
                    </a:cubicBezTo>
                    <a:cubicBezTo>
                      <a:pt x="7747" y="59833"/>
                      <a:pt x="2" y="46439"/>
                      <a:pt x="2" y="29917"/>
                    </a:cubicBezTo>
                    <a:cubicBezTo>
                      <a:pt x="2" y="13395"/>
                      <a:pt x="7747" y="1"/>
                      <a:pt x="17301" y="1"/>
                    </a:cubicBezTo>
                    <a:cubicBezTo>
                      <a:pt x="26855" y="1"/>
                      <a:pt x="34601" y="13395"/>
                      <a:pt x="34601" y="299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 name="Google Shape;162;p12"/>
              <p:cNvSpPr/>
              <p:nvPr/>
            </p:nvSpPr>
            <p:spPr>
              <a:xfrm rot="-1790023">
                <a:off x="6913571" y="3282356"/>
                <a:ext cx="34600" cy="59833"/>
              </a:xfrm>
              <a:custGeom>
                <a:rect b="b" l="l" r="r" t="t"/>
                <a:pathLst>
                  <a:path extrusionOk="0" h="59831" w="34599">
                    <a:moveTo>
                      <a:pt x="34601" y="29917"/>
                    </a:moveTo>
                    <a:cubicBezTo>
                      <a:pt x="34601" y="46439"/>
                      <a:pt x="26855" y="59833"/>
                      <a:pt x="17301" y="59833"/>
                    </a:cubicBezTo>
                    <a:cubicBezTo>
                      <a:pt x="7747" y="59833"/>
                      <a:pt x="2" y="46439"/>
                      <a:pt x="2" y="29917"/>
                    </a:cubicBezTo>
                    <a:cubicBezTo>
                      <a:pt x="2" y="13395"/>
                      <a:pt x="7747" y="1"/>
                      <a:pt x="17301" y="1"/>
                    </a:cubicBezTo>
                    <a:cubicBezTo>
                      <a:pt x="26855" y="1"/>
                      <a:pt x="34601" y="13395"/>
                      <a:pt x="34601" y="299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 name="Google Shape;163;p12"/>
              <p:cNvSpPr/>
              <p:nvPr/>
            </p:nvSpPr>
            <p:spPr>
              <a:xfrm rot="-1790023">
                <a:off x="6286614" y="3000522"/>
                <a:ext cx="34600" cy="59833"/>
              </a:xfrm>
              <a:custGeom>
                <a:rect b="b" l="l" r="r" t="t"/>
                <a:pathLst>
                  <a:path extrusionOk="0" h="59831" w="34599">
                    <a:moveTo>
                      <a:pt x="34600" y="29917"/>
                    </a:moveTo>
                    <a:cubicBezTo>
                      <a:pt x="34600" y="46439"/>
                      <a:pt x="26855" y="59833"/>
                      <a:pt x="17301" y="59833"/>
                    </a:cubicBezTo>
                    <a:cubicBezTo>
                      <a:pt x="7746" y="59833"/>
                      <a:pt x="1" y="46439"/>
                      <a:pt x="1" y="29917"/>
                    </a:cubicBezTo>
                    <a:cubicBezTo>
                      <a:pt x="1" y="13395"/>
                      <a:pt x="7746" y="1"/>
                      <a:pt x="17301" y="1"/>
                    </a:cubicBezTo>
                    <a:cubicBezTo>
                      <a:pt x="26855" y="1"/>
                      <a:pt x="34600" y="13395"/>
                      <a:pt x="34600" y="299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4" name="Google Shape;164;p12"/>
              <p:cNvSpPr/>
              <p:nvPr/>
            </p:nvSpPr>
            <p:spPr>
              <a:xfrm>
                <a:off x="6272974" y="2328193"/>
                <a:ext cx="55632" cy="226128"/>
              </a:xfrm>
              <a:custGeom>
                <a:rect b="b" l="l" r="r" t="t"/>
                <a:pathLst>
                  <a:path extrusionOk="0" h="226128" w="55632">
                    <a:moveTo>
                      <a:pt x="46101" y="224982"/>
                    </a:moveTo>
                    <a:lnTo>
                      <a:pt x="9525" y="203837"/>
                    </a:lnTo>
                    <a:cubicBezTo>
                      <a:pt x="3610" y="199532"/>
                      <a:pt x="76" y="192674"/>
                      <a:pt x="0" y="185358"/>
                    </a:cubicBezTo>
                    <a:lnTo>
                      <a:pt x="0" y="8479"/>
                    </a:lnTo>
                    <a:cubicBezTo>
                      <a:pt x="0" y="1335"/>
                      <a:pt x="4382" y="-1903"/>
                      <a:pt x="9525" y="1145"/>
                    </a:cubicBezTo>
                    <a:lnTo>
                      <a:pt x="46101" y="22290"/>
                    </a:lnTo>
                    <a:cubicBezTo>
                      <a:pt x="52007" y="26605"/>
                      <a:pt x="55541" y="33454"/>
                      <a:pt x="55626" y="40769"/>
                    </a:cubicBezTo>
                    <a:lnTo>
                      <a:pt x="55626" y="217743"/>
                    </a:lnTo>
                    <a:cubicBezTo>
                      <a:pt x="55817" y="224506"/>
                      <a:pt x="51626" y="228126"/>
                      <a:pt x="46101" y="224982"/>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 name="Google Shape;165;p12"/>
              <p:cNvSpPr/>
              <p:nvPr/>
            </p:nvSpPr>
            <p:spPr>
              <a:xfrm>
                <a:off x="6357270" y="2193891"/>
                <a:ext cx="55722" cy="409197"/>
              </a:xfrm>
              <a:custGeom>
                <a:rect b="b" l="l" r="r" t="t"/>
                <a:pathLst>
                  <a:path extrusionOk="0" h="409197" w="55722">
                    <a:moveTo>
                      <a:pt x="46196" y="408053"/>
                    </a:moveTo>
                    <a:lnTo>
                      <a:pt x="9525" y="387384"/>
                    </a:lnTo>
                    <a:cubicBezTo>
                      <a:pt x="3620" y="383031"/>
                      <a:pt x="86" y="376154"/>
                      <a:pt x="0" y="368810"/>
                    </a:cubicBezTo>
                    <a:lnTo>
                      <a:pt x="0" y="8479"/>
                    </a:lnTo>
                    <a:cubicBezTo>
                      <a:pt x="0" y="1335"/>
                      <a:pt x="4382" y="-1903"/>
                      <a:pt x="9525" y="1145"/>
                    </a:cubicBezTo>
                    <a:lnTo>
                      <a:pt x="46196" y="22290"/>
                    </a:lnTo>
                    <a:cubicBezTo>
                      <a:pt x="52254" y="26739"/>
                      <a:pt x="55797" y="33825"/>
                      <a:pt x="55721" y="41340"/>
                    </a:cubicBezTo>
                    <a:lnTo>
                      <a:pt x="55721" y="400719"/>
                    </a:lnTo>
                    <a:cubicBezTo>
                      <a:pt x="55817" y="407862"/>
                      <a:pt x="51530" y="411101"/>
                      <a:pt x="46196" y="40805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 name="Google Shape;166;p12"/>
              <p:cNvSpPr/>
              <p:nvPr/>
            </p:nvSpPr>
            <p:spPr>
              <a:xfrm>
                <a:off x="6526149" y="2326193"/>
                <a:ext cx="55625" cy="374240"/>
              </a:xfrm>
              <a:custGeom>
                <a:rect b="b" l="l" r="r" t="t"/>
                <a:pathLst>
                  <a:path extrusionOk="0" h="374240" w="55625">
                    <a:moveTo>
                      <a:pt x="46101" y="373096"/>
                    </a:moveTo>
                    <a:lnTo>
                      <a:pt x="9525" y="351951"/>
                    </a:lnTo>
                    <a:cubicBezTo>
                      <a:pt x="3591" y="347617"/>
                      <a:pt x="57" y="340730"/>
                      <a:pt x="0" y="333377"/>
                    </a:cubicBezTo>
                    <a:lnTo>
                      <a:pt x="0" y="8479"/>
                    </a:lnTo>
                    <a:cubicBezTo>
                      <a:pt x="0" y="1335"/>
                      <a:pt x="4286" y="-1903"/>
                      <a:pt x="9525" y="1145"/>
                    </a:cubicBezTo>
                    <a:lnTo>
                      <a:pt x="46101" y="22290"/>
                    </a:lnTo>
                    <a:cubicBezTo>
                      <a:pt x="52006" y="26643"/>
                      <a:pt x="55540" y="33520"/>
                      <a:pt x="55626" y="40864"/>
                    </a:cubicBezTo>
                    <a:lnTo>
                      <a:pt x="55626" y="365762"/>
                    </a:lnTo>
                    <a:cubicBezTo>
                      <a:pt x="55626" y="372906"/>
                      <a:pt x="51245" y="376144"/>
                      <a:pt x="46101" y="373096"/>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 name="Google Shape;167;p12"/>
              <p:cNvSpPr/>
              <p:nvPr/>
            </p:nvSpPr>
            <p:spPr>
              <a:xfrm>
                <a:off x="6610350" y="2430587"/>
                <a:ext cx="55627" cy="318519"/>
              </a:xfrm>
              <a:custGeom>
                <a:rect b="b" l="l" r="r" t="t"/>
                <a:pathLst>
                  <a:path extrusionOk="0" h="318519" w="55627">
                    <a:moveTo>
                      <a:pt x="46006" y="317375"/>
                    </a:moveTo>
                    <a:lnTo>
                      <a:pt x="9525" y="296229"/>
                    </a:lnTo>
                    <a:cubicBezTo>
                      <a:pt x="3620" y="291915"/>
                      <a:pt x="86" y="285066"/>
                      <a:pt x="0" y="277751"/>
                    </a:cubicBezTo>
                    <a:lnTo>
                      <a:pt x="0" y="8479"/>
                    </a:lnTo>
                    <a:cubicBezTo>
                      <a:pt x="0" y="1335"/>
                      <a:pt x="4381" y="-1903"/>
                      <a:pt x="9525" y="1145"/>
                    </a:cubicBezTo>
                    <a:lnTo>
                      <a:pt x="46101" y="22290"/>
                    </a:lnTo>
                    <a:cubicBezTo>
                      <a:pt x="52035" y="26624"/>
                      <a:pt x="55569" y="33511"/>
                      <a:pt x="55626" y="40864"/>
                    </a:cubicBezTo>
                    <a:lnTo>
                      <a:pt x="55626" y="310041"/>
                    </a:lnTo>
                    <a:cubicBezTo>
                      <a:pt x="55721" y="317184"/>
                      <a:pt x="51435" y="320423"/>
                      <a:pt x="46006" y="31737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 name="Google Shape;168;p12"/>
              <p:cNvSpPr/>
              <p:nvPr/>
            </p:nvSpPr>
            <p:spPr>
              <a:xfrm>
                <a:off x="6778179" y="2662902"/>
                <a:ext cx="55632" cy="183161"/>
              </a:xfrm>
              <a:custGeom>
                <a:rect b="b" l="l" r="r" t="t"/>
                <a:pathLst>
                  <a:path extrusionOk="0" h="183161" w="55632">
                    <a:moveTo>
                      <a:pt x="46102" y="182025"/>
                    </a:moveTo>
                    <a:lnTo>
                      <a:pt x="9526" y="160879"/>
                    </a:lnTo>
                    <a:cubicBezTo>
                      <a:pt x="3477" y="156421"/>
                      <a:pt x="-56" y="149335"/>
                      <a:pt x="1" y="141829"/>
                    </a:cubicBezTo>
                    <a:lnTo>
                      <a:pt x="1" y="8479"/>
                    </a:lnTo>
                    <a:cubicBezTo>
                      <a:pt x="1" y="1335"/>
                      <a:pt x="4382" y="-1903"/>
                      <a:pt x="9526" y="1145"/>
                    </a:cubicBezTo>
                    <a:lnTo>
                      <a:pt x="46102" y="22290"/>
                    </a:lnTo>
                    <a:cubicBezTo>
                      <a:pt x="52036" y="26624"/>
                      <a:pt x="55570" y="33511"/>
                      <a:pt x="55627" y="40864"/>
                    </a:cubicBezTo>
                    <a:lnTo>
                      <a:pt x="55627" y="174214"/>
                    </a:lnTo>
                    <a:cubicBezTo>
                      <a:pt x="55817" y="181834"/>
                      <a:pt x="51245" y="185073"/>
                      <a:pt x="46102" y="182025"/>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 name="Google Shape;169;p12"/>
              <p:cNvSpPr/>
              <p:nvPr/>
            </p:nvSpPr>
            <p:spPr>
              <a:xfrm>
                <a:off x="6862476" y="2392923"/>
                <a:ext cx="55722" cy="501818"/>
              </a:xfrm>
              <a:custGeom>
                <a:rect b="b" l="l" r="r" t="t"/>
                <a:pathLst>
                  <a:path extrusionOk="0" h="501818" w="55722">
                    <a:moveTo>
                      <a:pt x="46196" y="500676"/>
                    </a:moveTo>
                    <a:lnTo>
                      <a:pt x="9525" y="479531"/>
                    </a:lnTo>
                    <a:cubicBezTo>
                      <a:pt x="3620" y="475178"/>
                      <a:pt x="86" y="468301"/>
                      <a:pt x="0" y="460957"/>
                    </a:cubicBezTo>
                    <a:lnTo>
                      <a:pt x="0" y="8520"/>
                    </a:lnTo>
                    <a:cubicBezTo>
                      <a:pt x="0" y="1376"/>
                      <a:pt x="4381" y="-1958"/>
                      <a:pt x="9525" y="1185"/>
                    </a:cubicBezTo>
                    <a:lnTo>
                      <a:pt x="46196" y="22331"/>
                    </a:lnTo>
                    <a:cubicBezTo>
                      <a:pt x="52130" y="26627"/>
                      <a:pt x="55664" y="33485"/>
                      <a:pt x="55721" y="40809"/>
                    </a:cubicBezTo>
                    <a:lnTo>
                      <a:pt x="55721" y="493152"/>
                    </a:lnTo>
                    <a:cubicBezTo>
                      <a:pt x="55816" y="500486"/>
                      <a:pt x="51530" y="503724"/>
                      <a:pt x="46196" y="5006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 name="Google Shape;170;p12"/>
              <p:cNvSpPr/>
              <p:nvPr/>
            </p:nvSpPr>
            <p:spPr>
              <a:xfrm>
                <a:off x="7068216" y="2830406"/>
                <a:ext cx="55722" cy="183106"/>
              </a:xfrm>
              <a:custGeom>
                <a:rect b="b" l="l" r="r" t="t"/>
                <a:pathLst>
                  <a:path extrusionOk="0" h="183106" w="55722">
                    <a:moveTo>
                      <a:pt x="46196" y="181970"/>
                    </a:moveTo>
                    <a:lnTo>
                      <a:pt x="9525" y="160443"/>
                    </a:lnTo>
                    <a:cubicBezTo>
                      <a:pt x="3620" y="156090"/>
                      <a:pt x="86" y="149213"/>
                      <a:pt x="0" y="141870"/>
                    </a:cubicBezTo>
                    <a:lnTo>
                      <a:pt x="0" y="8520"/>
                    </a:lnTo>
                    <a:cubicBezTo>
                      <a:pt x="0" y="1376"/>
                      <a:pt x="4381" y="-1958"/>
                      <a:pt x="9525" y="1185"/>
                    </a:cubicBezTo>
                    <a:lnTo>
                      <a:pt x="46196" y="22331"/>
                    </a:lnTo>
                    <a:cubicBezTo>
                      <a:pt x="52130" y="26627"/>
                      <a:pt x="55664" y="33485"/>
                      <a:pt x="55721" y="40809"/>
                    </a:cubicBezTo>
                    <a:lnTo>
                      <a:pt x="55721" y="174159"/>
                    </a:lnTo>
                    <a:cubicBezTo>
                      <a:pt x="55816" y="181779"/>
                      <a:pt x="51530" y="185018"/>
                      <a:pt x="46196" y="181970"/>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 name="Google Shape;171;p12"/>
              <p:cNvSpPr/>
              <p:nvPr/>
            </p:nvSpPr>
            <p:spPr>
              <a:xfrm>
                <a:off x="7152513" y="2836026"/>
                <a:ext cx="55727" cy="226167"/>
              </a:xfrm>
              <a:custGeom>
                <a:rect b="b" l="l" r="r" t="t"/>
                <a:pathLst>
                  <a:path extrusionOk="0" h="226167" w="55727">
                    <a:moveTo>
                      <a:pt x="46196" y="225023"/>
                    </a:moveTo>
                    <a:lnTo>
                      <a:pt x="9525" y="203877"/>
                    </a:lnTo>
                    <a:cubicBezTo>
                      <a:pt x="3591" y="199582"/>
                      <a:pt x="57" y="192724"/>
                      <a:pt x="0" y="185399"/>
                    </a:cubicBezTo>
                    <a:lnTo>
                      <a:pt x="0" y="8520"/>
                    </a:lnTo>
                    <a:cubicBezTo>
                      <a:pt x="0" y="1376"/>
                      <a:pt x="4286" y="-1958"/>
                      <a:pt x="9525" y="1185"/>
                    </a:cubicBezTo>
                    <a:lnTo>
                      <a:pt x="46196" y="22331"/>
                    </a:lnTo>
                    <a:cubicBezTo>
                      <a:pt x="52111" y="26636"/>
                      <a:pt x="55645" y="33494"/>
                      <a:pt x="55721" y="40809"/>
                    </a:cubicBezTo>
                    <a:lnTo>
                      <a:pt x="55721" y="217689"/>
                    </a:lnTo>
                    <a:cubicBezTo>
                      <a:pt x="55912" y="224832"/>
                      <a:pt x="51530" y="228071"/>
                      <a:pt x="46196" y="22502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72" name="Google Shape;172;p12"/>
            <p:cNvSpPr/>
            <p:nvPr/>
          </p:nvSpPr>
          <p:spPr>
            <a:xfrm>
              <a:off x="6986665" y="3342725"/>
              <a:ext cx="1789199" cy="1033007"/>
            </a:xfrm>
            <a:custGeom>
              <a:rect b="b" l="l" r="r" t="t"/>
              <a:pathLst>
                <a:path extrusionOk="0" h="1292066" w="2237898">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 name="Google Shape;173;p12"/>
            <p:cNvSpPr/>
            <p:nvPr/>
          </p:nvSpPr>
          <p:spPr>
            <a:xfrm>
              <a:off x="7014156" y="3327342"/>
              <a:ext cx="1789199" cy="1033007"/>
            </a:xfrm>
            <a:custGeom>
              <a:rect b="b" l="l" r="r" t="t"/>
              <a:pathLst>
                <a:path extrusionOk="0" h="1292066" w="2237898">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 name="Google Shape;174;p12"/>
            <p:cNvSpPr/>
            <p:nvPr/>
          </p:nvSpPr>
          <p:spPr>
            <a:xfrm>
              <a:off x="7014156" y="3298709"/>
              <a:ext cx="1789199" cy="1033007"/>
            </a:xfrm>
            <a:custGeom>
              <a:rect b="b" l="l" r="r" t="t"/>
              <a:pathLst>
                <a:path extrusionOk="0" h="1292066" w="2237898">
                  <a:moveTo>
                    <a:pt x="942785" y="1292066"/>
                  </a:moveTo>
                  <a:lnTo>
                    <a:pt x="0" y="747808"/>
                  </a:lnTo>
                  <a:lnTo>
                    <a:pt x="1295210" y="0"/>
                  </a:lnTo>
                  <a:lnTo>
                    <a:pt x="2237899" y="544354"/>
                  </a:lnTo>
                  <a:lnTo>
                    <a:pt x="942785" y="1292066"/>
                  </a:lnTo>
                  <a:close/>
                </a:path>
              </a:pathLst>
            </a:custGeom>
            <a:solidFill>
              <a:srgbClr val="FAFB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 name="Google Shape;175;p12"/>
            <p:cNvSpPr/>
            <p:nvPr/>
          </p:nvSpPr>
          <p:spPr>
            <a:xfrm>
              <a:off x="7976493" y="3396565"/>
              <a:ext cx="664277" cy="383503"/>
            </a:xfrm>
            <a:custGeom>
              <a:rect b="b" l="l" r="r" t="t"/>
              <a:pathLst>
                <a:path extrusionOk="0" h="479678" w="830865">
                  <a:moveTo>
                    <a:pt x="755904" y="479679"/>
                  </a:moveTo>
                  <a:lnTo>
                    <a:pt x="0" y="43243"/>
                  </a:lnTo>
                  <a:lnTo>
                    <a:pt x="74867" y="0"/>
                  </a:lnTo>
                  <a:lnTo>
                    <a:pt x="830866" y="436436"/>
                  </a:lnTo>
                  <a:lnTo>
                    <a:pt x="755904" y="479679"/>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 name="Google Shape;176;p12"/>
            <p:cNvSpPr/>
            <p:nvPr/>
          </p:nvSpPr>
          <p:spPr>
            <a:xfrm>
              <a:off x="7912754" y="3450709"/>
              <a:ext cx="634273" cy="366217"/>
            </a:xfrm>
            <a:custGeom>
              <a:rect b="b" l="l" r="r" t="t"/>
              <a:pathLst>
                <a:path extrusionOk="0" h="458057" w="793337">
                  <a:moveTo>
                    <a:pt x="755904" y="458057"/>
                  </a:moveTo>
                  <a:lnTo>
                    <a:pt x="0" y="21622"/>
                  </a:lnTo>
                  <a:lnTo>
                    <a:pt x="37433" y="0"/>
                  </a:lnTo>
                  <a:lnTo>
                    <a:pt x="793337" y="436436"/>
                  </a:lnTo>
                  <a:lnTo>
                    <a:pt x="755904" y="458057"/>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 name="Google Shape;177;p12"/>
            <p:cNvSpPr/>
            <p:nvPr/>
          </p:nvSpPr>
          <p:spPr>
            <a:xfrm>
              <a:off x="7863331" y="3479190"/>
              <a:ext cx="634273" cy="366217"/>
            </a:xfrm>
            <a:custGeom>
              <a:rect b="b" l="l" r="r" t="t"/>
              <a:pathLst>
                <a:path extrusionOk="0" h="458057" w="793337">
                  <a:moveTo>
                    <a:pt x="755904" y="458057"/>
                  </a:moveTo>
                  <a:lnTo>
                    <a:pt x="0" y="21622"/>
                  </a:lnTo>
                  <a:lnTo>
                    <a:pt x="37433" y="0"/>
                  </a:lnTo>
                  <a:lnTo>
                    <a:pt x="793337" y="436435"/>
                  </a:lnTo>
                  <a:lnTo>
                    <a:pt x="755904" y="458057"/>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 name="Google Shape;178;p12"/>
            <p:cNvSpPr/>
            <p:nvPr/>
          </p:nvSpPr>
          <p:spPr>
            <a:xfrm>
              <a:off x="7813984" y="3507747"/>
              <a:ext cx="634273" cy="366217"/>
            </a:xfrm>
            <a:custGeom>
              <a:rect b="b" l="l" r="r" t="t"/>
              <a:pathLst>
                <a:path extrusionOk="0" h="458057" w="793337">
                  <a:moveTo>
                    <a:pt x="755904" y="458057"/>
                  </a:moveTo>
                  <a:lnTo>
                    <a:pt x="0" y="21622"/>
                  </a:lnTo>
                  <a:lnTo>
                    <a:pt x="37433" y="0"/>
                  </a:lnTo>
                  <a:lnTo>
                    <a:pt x="793337" y="436435"/>
                  </a:lnTo>
                  <a:lnTo>
                    <a:pt x="755904" y="458057"/>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 name="Google Shape;179;p12"/>
            <p:cNvSpPr/>
            <p:nvPr/>
          </p:nvSpPr>
          <p:spPr>
            <a:xfrm>
              <a:off x="7451727" y="3699575"/>
              <a:ext cx="664201" cy="383503"/>
            </a:xfrm>
            <a:custGeom>
              <a:rect b="b" l="l" r="r" t="t"/>
              <a:pathLst>
                <a:path extrusionOk="0" h="479679" w="830770">
                  <a:moveTo>
                    <a:pt x="756000" y="479679"/>
                  </a:moveTo>
                  <a:lnTo>
                    <a:pt x="0" y="43244"/>
                  </a:lnTo>
                  <a:lnTo>
                    <a:pt x="74962" y="0"/>
                  </a:lnTo>
                  <a:lnTo>
                    <a:pt x="830771" y="436436"/>
                  </a:lnTo>
                  <a:lnTo>
                    <a:pt x="756000" y="479679"/>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 name="Google Shape;180;p12"/>
            <p:cNvSpPr/>
            <p:nvPr/>
          </p:nvSpPr>
          <p:spPr>
            <a:xfrm>
              <a:off x="7387988" y="3753643"/>
              <a:ext cx="592922" cy="342381"/>
            </a:xfrm>
            <a:custGeom>
              <a:rect b="b" l="l" r="r" t="t"/>
              <a:pathLst>
                <a:path extrusionOk="0" h="428244" w="741616">
                  <a:moveTo>
                    <a:pt x="704184" y="428244"/>
                  </a:moveTo>
                  <a:lnTo>
                    <a:pt x="0" y="21622"/>
                  </a:lnTo>
                  <a:lnTo>
                    <a:pt x="37433" y="0"/>
                  </a:lnTo>
                  <a:lnTo>
                    <a:pt x="741617" y="406622"/>
                  </a:lnTo>
                  <a:lnTo>
                    <a:pt x="704184" y="428244"/>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 name="Google Shape;181;p12"/>
            <p:cNvSpPr/>
            <p:nvPr/>
          </p:nvSpPr>
          <p:spPr>
            <a:xfrm>
              <a:off x="7338565" y="3782200"/>
              <a:ext cx="581727" cy="335832"/>
            </a:xfrm>
            <a:custGeom>
              <a:rect b="b" l="l" r="r" t="t"/>
              <a:pathLst>
                <a:path extrusionOk="0" h="420052" w="727614">
                  <a:moveTo>
                    <a:pt x="690181" y="420053"/>
                  </a:moveTo>
                  <a:lnTo>
                    <a:pt x="0" y="21622"/>
                  </a:lnTo>
                  <a:lnTo>
                    <a:pt x="37433" y="0"/>
                  </a:lnTo>
                  <a:lnTo>
                    <a:pt x="727615" y="398431"/>
                  </a:lnTo>
                  <a:lnTo>
                    <a:pt x="690181" y="420053"/>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 name="Google Shape;182;p12"/>
            <p:cNvSpPr/>
            <p:nvPr/>
          </p:nvSpPr>
          <p:spPr>
            <a:xfrm>
              <a:off x="7289218" y="3810681"/>
              <a:ext cx="496361" cy="286637"/>
            </a:xfrm>
            <a:custGeom>
              <a:rect b="b" l="l" r="r" t="t"/>
              <a:pathLst>
                <a:path extrusionOk="0" h="358520" w="620839">
                  <a:moveTo>
                    <a:pt x="583406" y="358521"/>
                  </a:moveTo>
                  <a:lnTo>
                    <a:pt x="0" y="21622"/>
                  </a:lnTo>
                  <a:lnTo>
                    <a:pt x="37433" y="0"/>
                  </a:lnTo>
                  <a:lnTo>
                    <a:pt x="620840" y="336899"/>
                  </a:lnTo>
                  <a:lnTo>
                    <a:pt x="583406" y="358521"/>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 name="Google Shape;183;p12"/>
            <p:cNvSpPr/>
            <p:nvPr/>
          </p:nvSpPr>
          <p:spPr>
            <a:xfrm>
              <a:off x="7582329" y="3561435"/>
              <a:ext cx="337202" cy="194645"/>
            </a:xfrm>
            <a:custGeom>
              <a:rect b="b" l="l" r="r" t="t"/>
              <a:pathLst>
                <a:path extrusionOk="0" h="243458" w="421766">
                  <a:moveTo>
                    <a:pt x="210883" y="243459"/>
                  </a:moveTo>
                  <a:lnTo>
                    <a:pt x="0" y="121729"/>
                  </a:lnTo>
                  <a:lnTo>
                    <a:pt x="210883" y="0"/>
                  </a:lnTo>
                  <a:lnTo>
                    <a:pt x="421767" y="121729"/>
                  </a:lnTo>
                  <a:lnTo>
                    <a:pt x="210883" y="243459"/>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 name="Google Shape;184;p12"/>
            <p:cNvSpPr/>
            <p:nvPr/>
          </p:nvSpPr>
          <p:spPr>
            <a:xfrm>
              <a:off x="7800200" y="3687162"/>
              <a:ext cx="337202" cy="194721"/>
            </a:xfrm>
            <a:custGeom>
              <a:rect b="b" l="l" r="r" t="t"/>
              <a:pathLst>
                <a:path extrusionOk="0" h="243554" w="421766">
                  <a:moveTo>
                    <a:pt x="210884" y="243554"/>
                  </a:moveTo>
                  <a:lnTo>
                    <a:pt x="0" y="121825"/>
                  </a:lnTo>
                  <a:lnTo>
                    <a:pt x="210884" y="0"/>
                  </a:lnTo>
                  <a:lnTo>
                    <a:pt x="421767" y="121825"/>
                  </a:lnTo>
                  <a:lnTo>
                    <a:pt x="210884" y="243554"/>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 name="Google Shape;185;p12"/>
            <p:cNvSpPr/>
            <p:nvPr/>
          </p:nvSpPr>
          <p:spPr>
            <a:xfrm>
              <a:off x="8018073" y="3812966"/>
              <a:ext cx="337202" cy="194721"/>
            </a:xfrm>
            <a:custGeom>
              <a:rect b="b" l="l" r="r" t="t"/>
              <a:pathLst>
                <a:path extrusionOk="0" h="243554" w="421766">
                  <a:moveTo>
                    <a:pt x="210883" y="243554"/>
                  </a:moveTo>
                  <a:lnTo>
                    <a:pt x="0" y="121729"/>
                  </a:lnTo>
                  <a:lnTo>
                    <a:pt x="210883" y="0"/>
                  </a:lnTo>
                  <a:lnTo>
                    <a:pt x="421767" y="121825"/>
                  </a:lnTo>
                  <a:lnTo>
                    <a:pt x="210883" y="243554"/>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 name="Google Shape;186;p12"/>
            <p:cNvSpPr/>
            <p:nvPr/>
          </p:nvSpPr>
          <p:spPr>
            <a:xfrm>
              <a:off x="6687910" y="670084"/>
              <a:ext cx="163899" cy="239625"/>
            </a:xfrm>
            <a:custGeom>
              <a:rect b="b" l="l" r="r" t="t"/>
              <a:pathLst>
                <a:path extrusionOk="0" h="299719" w="205002">
                  <a:moveTo>
                    <a:pt x="72307" y="9903"/>
                  </a:moveTo>
                  <a:cubicBezTo>
                    <a:pt x="80498" y="-3146"/>
                    <a:pt x="142792" y="-11814"/>
                    <a:pt x="163271" y="41050"/>
                  </a:cubicBezTo>
                  <a:cubicBezTo>
                    <a:pt x="171081" y="61052"/>
                    <a:pt x="169843" y="112201"/>
                    <a:pt x="176320" y="144396"/>
                  </a:cubicBezTo>
                  <a:cubicBezTo>
                    <a:pt x="182797" y="176590"/>
                    <a:pt x="198227" y="194783"/>
                    <a:pt x="203657" y="220596"/>
                  </a:cubicBezTo>
                  <a:cubicBezTo>
                    <a:pt x="209086" y="246409"/>
                    <a:pt x="200228" y="290414"/>
                    <a:pt x="136982" y="298129"/>
                  </a:cubicBezTo>
                  <a:cubicBezTo>
                    <a:pt x="73736" y="305845"/>
                    <a:pt x="26111" y="284032"/>
                    <a:pt x="11252" y="263935"/>
                  </a:cubicBezTo>
                  <a:cubicBezTo>
                    <a:pt x="-3607" y="243837"/>
                    <a:pt x="-3893" y="201260"/>
                    <a:pt x="11252" y="178210"/>
                  </a:cubicBezTo>
                  <a:cubicBezTo>
                    <a:pt x="26396" y="155159"/>
                    <a:pt x="38398" y="136776"/>
                    <a:pt x="38017" y="106963"/>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 name="Google Shape;187;p12"/>
            <p:cNvSpPr/>
            <p:nvPr/>
          </p:nvSpPr>
          <p:spPr>
            <a:xfrm>
              <a:off x="6700339" y="668001"/>
              <a:ext cx="78506" cy="96744"/>
            </a:xfrm>
            <a:custGeom>
              <a:rect b="b" l="l" r="r" t="t"/>
              <a:pathLst>
                <a:path extrusionOk="0" h="121006" w="98194">
                  <a:moveTo>
                    <a:pt x="98195" y="3459"/>
                  </a:moveTo>
                  <a:cubicBezTo>
                    <a:pt x="98195" y="3459"/>
                    <a:pt x="50570" y="-9685"/>
                    <a:pt x="22471" y="15270"/>
                  </a:cubicBezTo>
                  <a:cubicBezTo>
                    <a:pt x="3316" y="32880"/>
                    <a:pt x="-4399" y="59709"/>
                    <a:pt x="2468" y="84803"/>
                  </a:cubicBezTo>
                  <a:cubicBezTo>
                    <a:pt x="6278" y="99662"/>
                    <a:pt x="13803" y="119855"/>
                    <a:pt x="25614" y="120998"/>
                  </a:cubicBezTo>
                  <a:cubicBezTo>
                    <a:pt x="37425" y="122141"/>
                    <a:pt x="98195" y="3459"/>
                    <a:pt x="98195" y="3459"/>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 name="Google Shape;188;p12"/>
            <p:cNvSpPr/>
            <p:nvPr/>
          </p:nvSpPr>
          <p:spPr>
            <a:xfrm>
              <a:off x="6715688" y="773039"/>
              <a:ext cx="96838" cy="108380"/>
            </a:xfrm>
            <a:custGeom>
              <a:rect b="b" l="l" r="r" t="t"/>
              <a:pathLst>
                <a:path extrusionOk="0" h="135560" w="121123">
                  <a:moveTo>
                    <a:pt x="96617" y="0"/>
                  </a:moveTo>
                  <a:cubicBezTo>
                    <a:pt x="96617" y="0"/>
                    <a:pt x="93569" y="52387"/>
                    <a:pt x="94522" y="56197"/>
                  </a:cubicBezTo>
                  <a:cubicBezTo>
                    <a:pt x="95474" y="60008"/>
                    <a:pt x="115000" y="63722"/>
                    <a:pt x="120525" y="68294"/>
                  </a:cubicBezTo>
                  <a:cubicBezTo>
                    <a:pt x="126049" y="72866"/>
                    <a:pt x="91950" y="125921"/>
                    <a:pt x="74805" y="133826"/>
                  </a:cubicBezTo>
                  <a:cubicBezTo>
                    <a:pt x="57660" y="141732"/>
                    <a:pt x="4129" y="121539"/>
                    <a:pt x="414" y="94964"/>
                  </a:cubicBezTo>
                  <a:cubicBezTo>
                    <a:pt x="-3015" y="70580"/>
                    <a:pt x="15750" y="51530"/>
                    <a:pt x="22989" y="44863"/>
                  </a:cubicBezTo>
                  <a:cubicBezTo>
                    <a:pt x="27875" y="44509"/>
                    <a:pt x="32771" y="44509"/>
                    <a:pt x="37657" y="44863"/>
                  </a:cubicBezTo>
                  <a:lnTo>
                    <a:pt x="39276" y="19526"/>
                  </a:lnTo>
                  <a:cubicBezTo>
                    <a:pt x="62613" y="11335"/>
                    <a:pt x="96617" y="0"/>
                    <a:pt x="96617" y="0"/>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 name="Google Shape;189;p12"/>
            <p:cNvSpPr/>
            <p:nvPr/>
          </p:nvSpPr>
          <p:spPr>
            <a:xfrm>
              <a:off x="6550295" y="816287"/>
              <a:ext cx="182749" cy="260151"/>
            </a:xfrm>
            <a:custGeom>
              <a:rect b="b" l="l" r="r" t="t"/>
              <a:pathLst>
                <a:path extrusionOk="0" h="325392" w="228579">
                  <a:moveTo>
                    <a:pt x="149659" y="225085"/>
                  </a:moveTo>
                  <a:cubicBezTo>
                    <a:pt x="134829" y="245426"/>
                    <a:pt x="117303" y="263658"/>
                    <a:pt x="97557" y="279282"/>
                  </a:cubicBezTo>
                  <a:cubicBezTo>
                    <a:pt x="91252" y="285914"/>
                    <a:pt x="85308" y="292878"/>
                    <a:pt x="79746" y="300142"/>
                  </a:cubicBezTo>
                  <a:cubicBezTo>
                    <a:pt x="70392" y="310933"/>
                    <a:pt x="58276" y="318969"/>
                    <a:pt x="44694" y="323383"/>
                  </a:cubicBezTo>
                  <a:cubicBezTo>
                    <a:pt x="32883" y="326431"/>
                    <a:pt x="27930" y="325669"/>
                    <a:pt x="25644" y="323383"/>
                  </a:cubicBezTo>
                  <a:cubicBezTo>
                    <a:pt x="23358" y="321097"/>
                    <a:pt x="24596" y="317858"/>
                    <a:pt x="29739" y="315763"/>
                  </a:cubicBezTo>
                  <a:cubicBezTo>
                    <a:pt x="38150" y="313277"/>
                    <a:pt x="45961" y="309096"/>
                    <a:pt x="52695" y="303475"/>
                  </a:cubicBezTo>
                  <a:cubicBezTo>
                    <a:pt x="52695" y="303475"/>
                    <a:pt x="41741" y="308524"/>
                    <a:pt x="34788" y="310905"/>
                  </a:cubicBezTo>
                  <a:cubicBezTo>
                    <a:pt x="28644" y="313041"/>
                    <a:pt x="22234" y="314323"/>
                    <a:pt x="15738" y="314715"/>
                  </a:cubicBezTo>
                  <a:cubicBezTo>
                    <a:pt x="9165" y="314715"/>
                    <a:pt x="2403" y="307190"/>
                    <a:pt x="7546" y="305190"/>
                  </a:cubicBezTo>
                  <a:cubicBezTo>
                    <a:pt x="12690" y="303190"/>
                    <a:pt x="17071" y="302713"/>
                    <a:pt x="27549" y="298999"/>
                  </a:cubicBezTo>
                  <a:cubicBezTo>
                    <a:pt x="32921" y="297080"/>
                    <a:pt x="38017" y="294454"/>
                    <a:pt x="42693" y="291188"/>
                  </a:cubicBezTo>
                  <a:cubicBezTo>
                    <a:pt x="35655" y="293262"/>
                    <a:pt x="28454" y="294759"/>
                    <a:pt x="21167" y="295665"/>
                  </a:cubicBezTo>
                  <a:cubicBezTo>
                    <a:pt x="15090" y="296657"/>
                    <a:pt x="8851" y="295932"/>
                    <a:pt x="3165" y="293569"/>
                  </a:cubicBezTo>
                  <a:cubicBezTo>
                    <a:pt x="117" y="292236"/>
                    <a:pt x="-2550" y="286711"/>
                    <a:pt x="4308" y="284902"/>
                  </a:cubicBezTo>
                  <a:cubicBezTo>
                    <a:pt x="13166" y="284041"/>
                    <a:pt x="21881" y="282023"/>
                    <a:pt x="30216" y="278901"/>
                  </a:cubicBezTo>
                  <a:cubicBezTo>
                    <a:pt x="38217" y="275281"/>
                    <a:pt x="43265" y="271471"/>
                    <a:pt x="41455" y="270709"/>
                  </a:cubicBezTo>
                  <a:cubicBezTo>
                    <a:pt x="39645" y="269947"/>
                    <a:pt x="35169" y="272424"/>
                    <a:pt x="27168" y="271852"/>
                  </a:cubicBezTo>
                  <a:cubicBezTo>
                    <a:pt x="19167" y="271281"/>
                    <a:pt x="11642" y="266137"/>
                    <a:pt x="11737" y="262327"/>
                  </a:cubicBezTo>
                  <a:cubicBezTo>
                    <a:pt x="11832" y="258517"/>
                    <a:pt x="13452" y="260422"/>
                    <a:pt x="21262" y="259756"/>
                  </a:cubicBezTo>
                  <a:cubicBezTo>
                    <a:pt x="29559" y="257716"/>
                    <a:pt x="37998" y="256284"/>
                    <a:pt x="46503" y="255469"/>
                  </a:cubicBezTo>
                  <a:cubicBezTo>
                    <a:pt x="54924" y="255791"/>
                    <a:pt x="63344" y="254795"/>
                    <a:pt x="71459" y="252517"/>
                  </a:cubicBezTo>
                  <a:cubicBezTo>
                    <a:pt x="79936" y="249945"/>
                    <a:pt x="99081" y="226990"/>
                    <a:pt x="113750" y="205939"/>
                  </a:cubicBezTo>
                  <a:cubicBezTo>
                    <a:pt x="129714" y="182391"/>
                    <a:pt x="142344" y="156747"/>
                    <a:pt x="151278" y="129739"/>
                  </a:cubicBezTo>
                  <a:cubicBezTo>
                    <a:pt x="160041" y="101164"/>
                    <a:pt x="170328" y="46586"/>
                    <a:pt x="178044" y="27727"/>
                  </a:cubicBezTo>
                  <a:cubicBezTo>
                    <a:pt x="185759" y="8867"/>
                    <a:pt x="198427" y="390"/>
                    <a:pt x="210714" y="9"/>
                  </a:cubicBezTo>
                  <a:cubicBezTo>
                    <a:pt x="225097" y="-467"/>
                    <a:pt x="231289" y="18487"/>
                    <a:pt x="227478" y="34870"/>
                  </a:cubicBezTo>
                  <a:cubicBezTo>
                    <a:pt x="220811" y="62969"/>
                    <a:pt x="188807" y="173650"/>
                    <a:pt x="149659" y="225085"/>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 name="Google Shape;190;p12"/>
            <p:cNvSpPr/>
            <p:nvPr/>
          </p:nvSpPr>
          <p:spPr>
            <a:xfrm>
              <a:off x="6687493" y="808527"/>
              <a:ext cx="141166" cy="186207"/>
            </a:xfrm>
            <a:custGeom>
              <a:rect b="b" l="l" r="r" t="t"/>
              <a:pathLst>
                <a:path extrusionOk="0" h="232904" w="176568">
                  <a:moveTo>
                    <a:pt x="139122" y="16859"/>
                  </a:moveTo>
                  <a:cubicBezTo>
                    <a:pt x="153790" y="19145"/>
                    <a:pt x="170554" y="26955"/>
                    <a:pt x="172840" y="35051"/>
                  </a:cubicBezTo>
                  <a:cubicBezTo>
                    <a:pt x="178965" y="64011"/>
                    <a:pt x="177526" y="94062"/>
                    <a:pt x="168649" y="122300"/>
                  </a:cubicBezTo>
                  <a:cubicBezTo>
                    <a:pt x="155981" y="156019"/>
                    <a:pt x="141503" y="216693"/>
                    <a:pt x="134264" y="231266"/>
                  </a:cubicBezTo>
                  <a:cubicBezTo>
                    <a:pt x="96383" y="236540"/>
                    <a:pt x="57826" y="228996"/>
                    <a:pt x="24726" y="209835"/>
                  </a:cubicBezTo>
                  <a:cubicBezTo>
                    <a:pt x="24726" y="209835"/>
                    <a:pt x="21678" y="151352"/>
                    <a:pt x="21488" y="132016"/>
                  </a:cubicBezTo>
                  <a:cubicBezTo>
                    <a:pt x="-26137" y="90773"/>
                    <a:pt x="14630" y="39814"/>
                    <a:pt x="54635" y="285"/>
                  </a:cubicBezTo>
                  <a:cubicBezTo>
                    <a:pt x="59455" y="-95"/>
                    <a:pt x="64293" y="-95"/>
                    <a:pt x="69113" y="285"/>
                  </a:cubicBezTo>
                  <a:cubicBezTo>
                    <a:pt x="69113" y="285"/>
                    <a:pt x="33394" y="42576"/>
                    <a:pt x="58159" y="66960"/>
                  </a:cubicBezTo>
                  <a:cubicBezTo>
                    <a:pt x="111499" y="50291"/>
                    <a:pt x="122072" y="26384"/>
                    <a:pt x="139122" y="16859"/>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 name="Google Shape;191;p12"/>
            <p:cNvSpPr/>
            <p:nvPr/>
          </p:nvSpPr>
          <p:spPr>
            <a:xfrm>
              <a:off x="6712641" y="675415"/>
              <a:ext cx="103849" cy="127932"/>
            </a:xfrm>
            <a:custGeom>
              <a:rect b="b" l="l" r="r" t="t"/>
              <a:pathLst>
                <a:path extrusionOk="0" h="160015" w="129892">
                  <a:moveTo>
                    <a:pt x="2701" y="57241"/>
                  </a:moveTo>
                  <a:lnTo>
                    <a:pt x="2701" y="57241"/>
                  </a:lnTo>
                  <a:cubicBezTo>
                    <a:pt x="8035" y="23618"/>
                    <a:pt x="32324" y="-1719"/>
                    <a:pt x="66995" y="91"/>
                  </a:cubicBezTo>
                  <a:cubicBezTo>
                    <a:pt x="103761" y="2178"/>
                    <a:pt x="131870" y="33673"/>
                    <a:pt x="129784" y="70438"/>
                  </a:cubicBezTo>
                  <a:cubicBezTo>
                    <a:pt x="129774" y="70547"/>
                    <a:pt x="129774" y="70657"/>
                    <a:pt x="129765" y="70767"/>
                  </a:cubicBezTo>
                  <a:cubicBezTo>
                    <a:pt x="128441" y="91415"/>
                    <a:pt x="117601" y="110276"/>
                    <a:pt x="100428" y="121821"/>
                  </a:cubicBezTo>
                  <a:cubicBezTo>
                    <a:pt x="99228" y="126932"/>
                    <a:pt x="97437" y="131886"/>
                    <a:pt x="95094" y="136584"/>
                  </a:cubicBezTo>
                  <a:cubicBezTo>
                    <a:pt x="82806" y="150872"/>
                    <a:pt x="50231" y="159921"/>
                    <a:pt x="39468" y="160016"/>
                  </a:cubicBezTo>
                  <a:cubicBezTo>
                    <a:pt x="29943" y="160016"/>
                    <a:pt x="22132" y="151443"/>
                    <a:pt x="13369" y="137061"/>
                  </a:cubicBezTo>
                  <a:cubicBezTo>
                    <a:pt x="-4728" y="107247"/>
                    <a:pt x="-156" y="73910"/>
                    <a:pt x="2701" y="57241"/>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 name="Google Shape;192;p12"/>
            <p:cNvSpPr/>
            <p:nvPr/>
          </p:nvSpPr>
          <p:spPr>
            <a:xfrm>
              <a:off x="6716857" y="674913"/>
              <a:ext cx="104260" cy="98126"/>
            </a:xfrm>
            <a:custGeom>
              <a:rect b="b" l="l" r="r" t="t"/>
              <a:pathLst>
                <a:path extrusionOk="0" h="122734" w="130406">
                  <a:moveTo>
                    <a:pt x="72390" y="1671"/>
                  </a:moveTo>
                  <a:cubicBezTo>
                    <a:pt x="96679" y="6339"/>
                    <a:pt x="116681" y="13197"/>
                    <a:pt x="123254" y="37104"/>
                  </a:cubicBezTo>
                  <a:cubicBezTo>
                    <a:pt x="127825" y="53487"/>
                    <a:pt x="133731" y="84729"/>
                    <a:pt x="128111" y="98064"/>
                  </a:cubicBezTo>
                  <a:lnTo>
                    <a:pt x="124587" y="107589"/>
                  </a:lnTo>
                  <a:lnTo>
                    <a:pt x="95155" y="122734"/>
                  </a:lnTo>
                  <a:cubicBezTo>
                    <a:pt x="95155" y="122734"/>
                    <a:pt x="81439" y="111304"/>
                    <a:pt x="85630" y="77776"/>
                  </a:cubicBezTo>
                  <a:cubicBezTo>
                    <a:pt x="85506" y="73249"/>
                    <a:pt x="84077" y="68853"/>
                    <a:pt x="81534" y="65108"/>
                  </a:cubicBezTo>
                  <a:cubicBezTo>
                    <a:pt x="79667" y="61944"/>
                    <a:pt x="78315" y="58504"/>
                    <a:pt x="77533" y="54916"/>
                  </a:cubicBezTo>
                  <a:cubicBezTo>
                    <a:pt x="74028" y="45886"/>
                    <a:pt x="67218" y="38529"/>
                    <a:pt x="58483" y="34342"/>
                  </a:cubicBezTo>
                  <a:cubicBezTo>
                    <a:pt x="39653" y="26020"/>
                    <a:pt x="18002" y="27007"/>
                    <a:pt x="0" y="37009"/>
                  </a:cubicBezTo>
                  <a:cubicBezTo>
                    <a:pt x="12706" y="9565"/>
                    <a:pt x="42939" y="-5191"/>
                    <a:pt x="72390" y="1671"/>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 name="Google Shape;193;p12"/>
            <p:cNvSpPr/>
            <p:nvPr/>
          </p:nvSpPr>
          <p:spPr>
            <a:xfrm>
              <a:off x="6591681" y="1319278"/>
              <a:ext cx="81988" cy="62539"/>
            </a:xfrm>
            <a:custGeom>
              <a:rect b="b" l="l" r="r" t="t"/>
              <a:pathLst>
                <a:path extrusionOk="0" h="78223" w="102549">
                  <a:moveTo>
                    <a:pt x="95132" y="3"/>
                  </a:moveTo>
                  <a:cubicBezTo>
                    <a:pt x="82845" y="9528"/>
                    <a:pt x="63699" y="3051"/>
                    <a:pt x="62747" y="4003"/>
                  </a:cubicBezTo>
                  <a:cubicBezTo>
                    <a:pt x="48374" y="16282"/>
                    <a:pt x="33334" y="27761"/>
                    <a:pt x="17694" y="38388"/>
                  </a:cubicBezTo>
                  <a:cubicBezTo>
                    <a:pt x="10074" y="44389"/>
                    <a:pt x="-1928" y="52485"/>
                    <a:pt x="263" y="64106"/>
                  </a:cubicBezTo>
                  <a:cubicBezTo>
                    <a:pt x="4168" y="84775"/>
                    <a:pt x="37315" y="78393"/>
                    <a:pt x="49888" y="72107"/>
                  </a:cubicBezTo>
                  <a:cubicBezTo>
                    <a:pt x="62461" y="65820"/>
                    <a:pt x="72558" y="55248"/>
                    <a:pt x="84464" y="47913"/>
                  </a:cubicBezTo>
                  <a:cubicBezTo>
                    <a:pt x="92846" y="42675"/>
                    <a:pt x="101228" y="39912"/>
                    <a:pt x="102466" y="28863"/>
                  </a:cubicBezTo>
                  <a:cubicBezTo>
                    <a:pt x="103323" y="22767"/>
                    <a:pt x="97323" y="-283"/>
                    <a:pt x="95132" y="3"/>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 name="Google Shape;194;p12"/>
            <p:cNvSpPr/>
            <p:nvPr/>
          </p:nvSpPr>
          <p:spPr>
            <a:xfrm>
              <a:off x="6592043" y="1339232"/>
              <a:ext cx="81616" cy="42611"/>
            </a:xfrm>
            <a:custGeom>
              <a:rect b="b" l="l" r="r" t="t"/>
              <a:pathLst>
                <a:path extrusionOk="0" h="53297" w="102084">
                  <a:moveTo>
                    <a:pt x="101917" y="0"/>
                  </a:moveTo>
                  <a:cubicBezTo>
                    <a:pt x="100298" y="10192"/>
                    <a:pt x="92392" y="13049"/>
                    <a:pt x="83725" y="18193"/>
                  </a:cubicBezTo>
                  <a:cubicBezTo>
                    <a:pt x="71628" y="25717"/>
                    <a:pt x="61055" y="36481"/>
                    <a:pt x="48482" y="42863"/>
                  </a:cubicBezTo>
                  <a:cubicBezTo>
                    <a:pt x="35909" y="49244"/>
                    <a:pt x="8096" y="54483"/>
                    <a:pt x="0" y="39719"/>
                  </a:cubicBezTo>
                  <a:cubicBezTo>
                    <a:pt x="4381" y="59722"/>
                    <a:pt x="36957" y="53435"/>
                    <a:pt x="49435" y="47149"/>
                  </a:cubicBezTo>
                  <a:cubicBezTo>
                    <a:pt x="61913" y="40862"/>
                    <a:pt x="72104" y="30289"/>
                    <a:pt x="84010" y="22955"/>
                  </a:cubicBezTo>
                  <a:cubicBezTo>
                    <a:pt x="92392" y="17716"/>
                    <a:pt x="100775" y="14954"/>
                    <a:pt x="102013" y="3905"/>
                  </a:cubicBezTo>
                  <a:cubicBezTo>
                    <a:pt x="102137" y="2604"/>
                    <a:pt x="102098" y="1293"/>
                    <a:pt x="101917"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 name="Google Shape;195;p12"/>
            <p:cNvSpPr/>
            <p:nvPr/>
          </p:nvSpPr>
          <p:spPr>
            <a:xfrm>
              <a:off x="6550653" y="1292322"/>
              <a:ext cx="75049" cy="58139"/>
            </a:xfrm>
            <a:custGeom>
              <a:rect b="b" l="l" r="r" t="t"/>
              <a:pathLst>
                <a:path extrusionOk="0" h="72719" w="93870">
                  <a:moveTo>
                    <a:pt x="86537" y="0"/>
                  </a:moveTo>
                  <a:cubicBezTo>
                    <a:pt x="75297" y="9525"/>
                    <a:pt x="57962" y="4000"/>
                    <a:pt x="57390" y="4858"/>
                  </a:cubicBezTo>
                  <a:cubicBezTo>
                    <a:pt x="44255" y="16047"/>
                    <a:pt x="30520" y="26508"/>
                    <a:pt x="16242" y="36195"/>
                  </a:cubicBezTo>
                  <a:cubicBezTo>
                    <a:pt x="9194" y="41719"/>
                    <a:pt x="-1760" y="49149"/>
                    <a:pt x="240" y="59722"/>
                  </a:cubicBezTo>
                  <a:cubicBezTo>
                    <a:pt x="3764" y="78772"/>
                    <a:pt x="34149" y="72866"/>
                    <a:pt x="45674" y="67056"/>
                  </a:cubicBezTo>
                  <a:cubicBezTo>
                    <a:pt x="57200" y="61246"/>
                    <a:pt x="66439" y="51625"/>
                    <a:pt x="77297" y="44958"/>
                  </a:cubicBezTo>
                  <a:cubicBezTo>
                    <a:pt x="85013" y="40100"/>
                    <a:pt x="92633" y="37624"/>
                    <a:pt x="93871" y="27813"/>
                  </a:cubicBezTo>
                  <a:cubicBezTo>
                    <a:pt x="93547" y="18108"/>
                    <a:pt x="91042" y="8600"/>
                    <a:pt x="86537" y="0"/>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 name="Google Shape;196;p12"/>
            <p:cNvSpPr/>
            <p:nvPr/>
          </p:nvSpPr>
          <p:spPr>
            <a:xfrm>
              <a:off x="6550998" y="1311512"/>
              <a:ext cx="74752" cy="39022"/>
            </a:xfrm>
            <a:custGeom>
              <a:rect b="b" l="l" r="r" t="t"/>
              <a:pathLst>
                <a:path extrusionOk="0" h="48808" w="93498">
                  <a:moveTo>
                    <a:pt x="93345" y="0"/>
                  </a:moveTo>
                  <a:cubicBezTo>
                    <a:pt x="91821" y="9525"/>
                    <a:pt x="84296" y="11906"/>
                    <a:pt x="76581" y="16669"/>
                  </a:cubicBezTo>
                  <a:cubicBezTo>
                    <a:pt x="65913" y="23622"/>
                    <a:pt x="56388" y="33147"/>
                    <a:pt x="44387" y="39243"/>
                  </a:cubicBezTo>
                  <a:cubicBezTo>
                    <a:pt x="32385" y="45339"/>
                    <a:pt x="7429" y="49911"/>
                    <a:pt x="0" y="36385"/>
                  </a:cubicBezTo>
                  <a:cubicBezTo>
                    <a:pt x="4000" y="54674"/>
                    <a:pt x="33814" y="48959"/>
                    <a:pt x="45244" y="43148"/>
                  </a:cubicBezTo>
                  <a:cubicBezTo>
                    <a:pt x="56674" y="37338"/>
                    <a:pt x="66008" y="27718"/>
                    <a:pt x="76867" y="21050"/>
                  </a:cubicBezTo>
                  <a:cubicBezTo>
                    <a:pt x="84582" y="16193"/>
                    <a:pt x="92202" y="13716"/>
                    <a:pt x="93440" y="3905"/>
                  </a:cubicBezTo>
                  <a:cubicBezTo>
                    <a:pt x="93545" y="2604"/>
                    <a:pt x="93507" y="1295"/>
                    <a:pt x="93345"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 name="Google Shape;197;p12"/>
            <p:cNvSpPr/>
            <p:nvPr/>
          </p:nvSpPr>
          <p:spPr>
            <a:xfrm>
              <a:off x="6578488" y="992358"/>
              <a:ext cx="178709" cy="308230"/>
            </a:xfrm>
            <a:custGeom>
              <a:rect b="b" l="l" r="r" t="t"/>
              <a:pathLst>
                <a:path extrusionOk="0" h="385528" w="223526">
                  <a:moveTo>
                    <a:pt x="222028" y="14192"/>
                  </a:moveTo>
                  <a:cubicBezTo>
                    <a:pt x="188671" y="18631"/>
                    <a:pt x="154743" y="13718"/>
                    <a:pt x="124016" y="0"/>
                  </a:cubicBezTo>
                  <a:cubicBezTo>
                    <a:pt x="124587" y="10477"/>
                    <a:pt x="125158" y="19717"/>
                    <a:pt x="125158" y="19717"/>
                  </a:cubicBezTo>
                  <a:cubicBezTo>
                    <a:pt x="85249" y="48292"/>
                    <a:pt x="5239" y="95345"/>
                    <a:pt x="0" y="128111"/>
                  </a:cubicBezTo>
                  <a:cubicBezTo>
                    <a:pt x="5239" y="231553"/>
                    <a:pt x="20955" y="379381"/>
                    <a:pt x="25432" y="381476"/>
                  </a:cubicBezTo>
                  <a:cubicBezTo>
                    <a:pt x="37909" y="387477"/>
                    <a:pt x="46672" y="386525"/>
                    <a:pt x="52578" y="380524"/>
                  </a:cubicBezTo>
                  <a:cubicBezTo>
                    <a:pt x="52578" y="380524"/>
                    <a:pt x="77724" y="292894"/>
                    <a:pt x="70390" y="164306"/>
                  </a:cubicBezTo>
                  <a:cubicBezTo>
                    <a:pt x="70390" y="164306"/>
                    <a:pt x="209931" y="102489"/>
                    <a:pt x="219075" y="69056"/>
                  </a:cubicBezTo>
                  <a:cubicBezTo>
                    <a:pt x="223152" y="55420"/>
                    <a:pt x="224447" y="41103"/>
                    <a:pt x="222885" y="26956"/>
                  </a:cubicBezTo>
                  <a:cubicBezTo>
                    <a:pt x="222790" y="22765"/>
                    <a:pt x="222504" y="18288"/>
                    <a:pt x="222028" y="14192"/>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 name="Google Shape;198;p12"/>
            <p:cNvSpPr/>
            <p:nvPr/>
          </p:nvSpPr>
          <p:spPr>
            <a:xfrm>
              <a:off x="6627226" y="992967"/>
              <a:ext cx="177917" cy="333745"/>
            </a:xfrm>
            <a:custGeom>
              <a:rect b="b" l="l" r="r" t="t"/>
              <a:pathLst>
                <a:path extrusionOk="0" h="417442" w="222535">
                  <a:moveTo>
                    <a:pt x="207359" y="0"/>
                  </a:moveTo>
                  <a:cubicBezTo>
                    <a:pt x="180927" y="11882"/>
                    <a:pt x="151600" y="15820"/>
                    <a:pt x="122968" y="11335"/>
                  </a:cubicBezTo>
                  <a:cubicBezTo>
                    <a:pt x="122968" y="25146"/>
                    <a:pt x="124968" y="51149"/>
                    <a:pt x="124968" y="51149"/>
                  </a:cubicBezTo>
                  <a:cubicBezTo>
                    <a:pt x="84868" y="79153"/>
                    <a:pt x="5144" y="126778"/>
                    <a:pt x="0" y="159544"/>
                  </a:cubicBezTo>
                  <a:cubicBezTo>
                    <a:pt x="5144" y="263081"/>
                    <a:pt x="14859" y="412909"/>
                    <a:pt x="19050" y="414814"/>
                  </a:cubicBezTo>
                  <a:cubicBezTo>
                    <a:pt x="29994" y="419399"/>
                    <a:pt x="42529" y="417917"/>
                    <a:pt x="52102" y="410909"/>
                  </a:cubicBezTo>
                  <a:cubicBezTo>
                    <a:pt x="52102" y="410909"/>
                    <a:pt x="77343" y="324326"/>
                    <a:pt x="70009" y="195739"/>
                  </a:cubicBezTo>
                  <a:cubicBezTo>
                    <a:pt x="70009" y="193358"/>
                    <a:pt x="189643" y="134398"/>
                    <a:pt x="204788" y="118872"/>
                  </a:cubicBezTo>
                  <a:cubicBezTo>
                    <a:pt x="219932" y="103346"/>
                    <a:pt x="222885" y="80105"/>
                    <a:pt x="222504" y="58103"/>
                  </a:cubicBezTo>
                  <a:cubicBezTo>
                    <a:pt x="221466" y="37907"/>
                    <a:pt x="216313" y="18135"/>
                    <a:pt x="207359" y="0"/>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 name="Google Shape;199;p12"/>
            <p:cNvSpPr/>
            <p:nvPr/>
          </p:nvSpPr>
          <p:spPr>
            <a:xfrm>
              <a:off x="6560953" y="971949"/>
              <a:ext cx="266059" cy="244904"/>
            </a:xfrm>
            <a:custGeom>
              <a:rect b="b" l="l" r="r" t="t"/>
              <a:pathLst>
                <a:path extrusionOk="0" h="306321" w="332782">
                  <a:moveTo>
                    <a:pt x="319589" y="48292"/>
                  </a:moveTo>
                  <a:cubicBezTo>
                    <a:pt x="319589" y="48292"/>
                    <a:pt x="363881" y="126682"/>
                    <a:pt x="290157" y="166973"/>
                  </a:cubicBezTo>
                  <a:cubicBezTo>
                    <a:pt x="212338" y="209455"/>
                    <a:pt x="164999" y="219361"/>
                    <a:pt x="164999" y="219361"/>
                  </a:cubicBezTo>
                  <a:lnTo>
                    <a:pt x="153283" y="222123"/>
                  </a:lnTo>
                  <a:cubicBezTo>
                    <a:pt x="156950" y="249145"/>
                    <a:pt x="156950" y="276539"/>
                    <a:pt x="153283" y="303562"/>
                  </a:cubicBezTo>
                  <a:cubicBezTo>
                    <a:pt x="153283" y="303562"/>
                    <a:pt x="97752" y="322612"/>
                    <a:pt x="26981" y="260604"/>
                  </a:cubicBezTo>
                  <a:lnTo>
                    <a:pt x="3550" y="185071"/>
                  </a:lnTo>
                  <a:lnTo>
                    <a:pt x="788" y="165068"/>
                  </a:lnTo>
                  <a:cubicBezTo>
                    <a:pt x="-1936" y="151189"/>
                    <a:pt x="2502" y="136869"/>
                    <a:pt x="12599" y="126968"/>
                  </a:cubicBezTo>
                  <a:cubicBezTo>
                    <a:pt x="29553" y="111538"/>
                    <a:pt x="83369" y="72104"/>
                    <a:pt x="116802" y="49625"/>
                  </a:cubicBezTo>
                  <a:cubicBezTo>
                    <a:pt x="150235" y="27146"/>
                    <a:pt x="177286" y="5429"/>
                    <a:pt x="177286" y="5429"/>
                  </a:cubicBezTo>
                  <a:lnTo>
                    <a:pt x="183096" y="0"/>
                  </a:lnTo>
                  <a:cubicBezTo>
                    <a:pt x="183096" y="0"/>
                    <a:pt x="222815" y="31623"/>
                    <a:pt x="295301" y="21050"/>
                  </a:cubicBezTo>
                  <a:cubicBezTo>
                    <a:pt x="304826" y="28750"/>
                    <a:pt x="313027" y="37951"/>
                    <a:pt x="319589" y="48292"/>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 name="Google Shape;200;p12"/>
            <p:cNvSpPr/>
            <p:nvPr/>
          </p:nvSpPr>
          <p:spPr>
            <a:xfrm>
              <a:off x="6774876" y="827227"/>
              <a:ext cx="92463" cy="324160"/>
            </a:xfrm>
            <a:custGeom>
              <a:rect b="b" l="l" r="r" t="t"/>
              <a:pathLst>
                <a:path extrusionOk="0" h="405453" w="115651">
                  <a:moveTo>
                    <a:pt x="8203" y="345513"/>
                  </a:moveTo>
                  <a:cubicBezTo>
                    <a:pt x="14946" y="339437"/>
                    <a:pt x="22071" y="333806"/>
                    <a:pt x="29539" y="328654"/>
                  </a:cubicBezTo>
                  <a:cubicBezTo>
                    <a:pt x="37482" y="324626"/>
                    <a:pt x="44769" y="319424"/>
                    <a:pt x="51160" y="313223"/>
                  </a:cubicBezTo>
                  <a:cubicBezTo>
                    <a:pt x="57923" y="306460"/>
                    <a:pt x="67924" y="277981"/>
                    <a:pt x="73163" y="250263"/>
                  </a:cubicBezTo>
                  <a:cubicBezTo>
                    <a:pt x="77992" y="219257"/>
                    <a:pt x="77478" y="187654"/>
                    <a:pt x="71639" y="156823"/>
                  </a:cubicBezTo>
                  <a:cubicBezTo>
                    <a:pt x="62447" y="119935"/>
                    <a:pt x="50046" y="83921"/>
                    <a:pt x="34587" y="49190"/>
                  </a:cubicBezTo>
                  <a:cubicBezTo>
                    <a:pt x="25062" y="28426"/>
                    <a:pt x="30301" y="15757"/>
                    <a:pt x="39254" y="6518"/>
                  </a:cubicBezTo>
                  <a:cubicBezTo>
                    <a:pt x="49827" y="-4245"/>
                    <a:pt x="60781" y="-3959"/>
                    <a:pt x="73354" y="24997"/>
                  </a:cubicBezTo>
                  <a:cubicBezTo>
                    <a:pt x="90984" y="65646"/>
                    <a:pt x="104015" y="108137"/>
                    <a:pt x="112216" y="151679"/>
                  </a:cubicBezTo>
                  <a:cubicBezTo>
                    <a:pt x="117207" y="183273"/>
                    <a:pt x="116759" y="215488"/>
                    <a:pt x="110882" y="246929"/>
                  </a:cubicBezTo>
                  <a:cubicBezTo>
                    <a:pt x="105701" y="274524"/>
                    <a:pt x="97195" y="301390"/>
                    <a:pt x="85546" y="326939"/>
                  </a:cubicBezTo>
                  <a:cubicBezTo>
                    <a:pt x="82307" y="334464"/>
                    <a:pt x="81736" y="340750"/>
                    <a:pt x="77259" y="355514"/>
                  </a:cubicBezTo>
                  <a:cubicBezTo>
                    <a:pt x="72992" y="370530"/>
                    <a:pt x="65143" y="384289"/>
                    <a:pt x="54399" y="395614"/>
                  </a:cubicBezTo>
                  <a:cubicBezTo>
                    <a:pt x="44874" y="404568"/>
                    <a:pt x="39921" y="406282"/>
                    <a:pt x="37349" y="405139"/>
                  </a:cubicBezTo>
                  <a:cubicBezTo>
                    <a:pt x="34777" y="403996"/>
                    <a:pt x="34206" y="400186"/>
                    <a:pt x="38111" y="395614"/>
                  </a:cubicBezTo>
                  <a:cubicBezTo>
                    <a:pt x="44836" y="388828"/>
                    <a:pt x="50284" y="380892"/>
                    <a:pt x="54208" y="372183"/>
                  </a:cubicBezTo>
                  <a:cubicBezTo>
                    <a:pt x="54208" y="372183"/>
                    <a:pt x="46112" y="382565"/>
                    <a:pt x="40778" y="388375"/>
                  </a:cubicBezTo>
                  <a:cubicBezTo>
                    <a:pt x="36044" y="393624"/>
                    <a:pt x="30596" y="398178"/>
                    <a:pt x="24586" y="401901"/>
                  </a:cubicBezTo>
                  <a:cubicBezTo>
                    <a:pt x="18775" y="405425"/>
                    <a:pt x="9536" y="401234"/>
                    <a:pt x="13346" y="396567"/>
                  </a:cubicBezTo>
                  <a:cubicBezTo>
                    <a:pt x="17156" y="391900"/>
                    <a:pt x="21442" y="389233"/>
                    <a:pt x="29253" y="380470"/>
                  </a:cubicBezTo>
                  <a:cubicBezTo>
                    <a:pt x="33444" y="375880"/>
                    <a:pt x="37063" y="370793"/>
                    <a:pt x="40016" y="365325"/>
                  </a:cubicBezTo>
                  <a:cubicBezTo>
                    <a:pt x="34473" y="370853"/>
                    <a:pt x="28481" y="375918"/>
                    <a:pt x="22109" y="380470"/>
                  </a:cubicBezTo>
                  <a:cubicBezTo>
                    <a:pt x="17156" y="384430"/>
                    <a:pt x="11174" y="386907"/>
                    <a:pt x="4869" y="387613"/>
                  </a:cubicBezTo>
                  <a:cubicBezTo>
                    <a:pt x="1630" y="387613"/>
                    <a:pt x="-2942" y="383803"/>
                    <a:pt x="2583" y="378565"/>
                  </a:cubicBezTo>
                  <a:cubicBezTo>
                    <a:pt x="10451" y="373116"/>
                    <a:pt x="17613" y="366718"/>
                    <a:pt x="23919" y="359515"/>
                  </a:cubicBezTo>
                  <a:cubicBezTo>
                    <a:pt x="29824" y="351990"/>
                    <a:pt x="32872" y="345799"/>
                    <a:pt x="30967" y="345989"/>
                  </a:cubicBezTo>
                  <a:cubicBezTo>
                    <a:pt x="29062" y="346180"/>
                    <a:pt x="25919" y="350752"/>
                    <a:pt x="18394" y="354276"/>
                  </a:cubicBezTo>
                  <a:cubicBezTo>
                    <a:pt x="10870" y="357800"/>
                    <a:pt x="2011" y="356562"/>
                    <a:pt x="487" y="352371"/>
                  </a:cubicBezTo>
                  <a:cubicBezTo>
                    <a:pt x="-1037" y="348180"/>
                    <a:pt x="1249" y="350085"/>
                    <a:pt x="8203" y="345513"/>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 name="Google Shape;201;p12"/>
            <p:cNvSpPr/>
            <p:nvPr/>
          </p:nvSpPr>
          <p:spPr>
            <a:xfrm>
              <a:off x="6792998" y="823141"/>
              <a:ext cx="55907" cy="71103"/>
            </a:xfrm>
            <a:custGeom>
              <a:rect b="b" l="l" r="r" t="t"/>
              <a:pathLst>
                <a:path extrusionOk="0" h="88934" w="69928">
                  <a:moveTo>
                    <a:pt x="69928" y="69255"/>
                  </a:moveTo>
                  <a:cubicBezTo>
                    <a:pt x="69928" y="69255"/>
                    <a:pt x="43163" y="93068"/>
                    <a:pt x="13350" y="88305"/>
                  </a:cubicBezTo>
                  <a:lnTo>
                    <a:pt x="1348" y="38299"/>
                  </a:lnTo>
                  <a:cubicBezTo>
                    <a:pt x="1348" y="38299"/>
                    <a:pt x="-6558" y="12105"/>
                    <a:pt x="15921" y="2104"/>
                  </a:cubicBezTo>
                  <a:cubicBezTo>
                    <a:pt x="38400" y="-7897"/>
                    <a:pt x="60212" y="18296"/>
                    <a:pt x="69928" y="69255"/>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 name="Google Shape;202;p12"/>
            <p:cNvSpPr/>
            <p:nvPr/>
          </p:nvSpPr>
          <p:spPr>
            <a:xfrm>
              <a:off x="6683350" y="808424"/>
              <a:ext cx="47823" cy="50210"/>
            </a:xfrm>
            <a:custGeom>
              <a:rect b="b" l="l" r="r" t="t"/>
              <a:pathLst>
                <a:path extrusionOk="0" h="62802" w="59816">
                  <a:moveTo>
                    <a:pt x="59817" y="413"/>
                  </a:moveTo>
                  <a:cubicBezTo>
                    <a:pt x="59817" y="413"/>
                    <a:pt x="30766" y="-8445"/>
                    <a:pt x="0" y="55849"/>
                  </a:cubicBezTo>
                  <a:lnTo>
                    <a:pt x="11525" y="62802"/>
                  </a:lnTo>
                  <a:cubicBezTo>
                    <a:pt x="25917" y="40743"/>
                    <a:pt x="42072" y="19879"/>
                    <a:pt x="59817" y="413"/>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03" name="Google Shape;203;p12"/>
            <p:cNvGrpSpPr/>
            <p:nvPr/>
          </p:nvGrpSpPr>
          <p:grpSpPr>
            <a:xfrm flipH="1">
              <a:off x="5678143" y="1227582"/>
              <a:ext cx="345795" cy="1043508"/>
              <a:chOff x="5678143" y="1151382"/>
              <a:chExt cx="345795" cy="1043508"/>
            </a:xfrm>
          </p:grpSpPr>
          <p:sp>
            <p:nvSpPr>
              <p:cNvPr id="204" name="Google Shape;204;p12"/>
              <p:cNvSpPr/>
              <p:nvPr/>
            </p:nvSpPr>
            <p:spPr>
              <a:xfrm>
                <a:off x="5678143" y="1995246"/>
                <a:ext cx="345795" cy="199644"/>
              </a:xfrm>
              <a:custGeom>
                <a:rect b="b" l="l" r="r" t="t"/>
                <a:pathLst>
                  <a:path extrusionOk="0" h="249555" w="432244">
                    <a:moveTo>
                      <a:pt x="432245" y="124778"/>
                    </a:moveTo>
                    <a:cubicBezTo>
                      <a:pt x="432245" y="193690"/>
                      <a:pt x="335483" y="249555"/>
                      <a:pt x="216122" y="249555"/>
                    </a:cubicBezTo>
                    <a:cubicBezTo>
                      <a:pt x="96761" y="249555"/>
                      <a:pt x="0" y="193690"/>
                      <a:pt x="0" y="124778"/>
                    </a:cubicBezTo>
                    <a:cubicBezTo>
                      <a:pt x="0" y="55865"/>
                      <a:pt x="96761" y="0"/>
                      <a:pt x="216122" y="0"/>
                    </a:cubicBezTo>
                    <a:cubicBezTo>
                      <a:pt x="335483" y="0"/>
                      <a:pt x="432245" y="55865"/>
                      <a:pt x="432245" y="124778"/>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 name="Google Shape;205;p12"/>
              <p:cNvSpPr/>
              <p:nvPr/>
            </p:nvSpPr>
            <p:spPr>
              <a:xfrm>
                <a:off x="5781662" y="1153715"/>
                <a:ext cx="174078" cy="254926"/>
              </a:xfrm>
              <a:custGeom>
                <a:rect b="b" l="l" r="r" t="t"/>
                <a:pathLst>
                  <a:path extrusionOk="0" h="318657" w="217597">
                    <a:moveTo>
                      <a:pt x="77117" y="10535"/>
                    </a:moveTo>
                    <a:cubicBezTo>
                      <a:pt x="85785" y="-3371"/>
                      <a:pt x="151983" y="-12515"/>
                      <a:pt x="173796" y="43587"/>
                    </a:cubicBezTo>
                    <a:cubicBezTo>
                      <a:pt x="181987" y="64828"/>
                      <a:pt x="180749" y="119216"/>
                      <a:pt x="187702" y="153315"/>
                    </a:cubicBezTo>
                    <a:cubicBezTo>
                      <a:pt x="194655" y="187415"/>
                      <a:pt x="210848" y="206846"/>
                      <a:pt x="216277" y="234563"/>
                    </a:cubicBezTo>
                    <a:cubicBezTo>
                      <a:pt x="221706" y="262281"/>
                      <a:pt x="212658" y="308668"/>
                      <a:pt x="145888" y="316954"/>
                    </a:cubicBezTo>
                    <a:cubicBezTo>
                      <a:pt x="79117" y="325241"/>
                      <a:pt x="27778" y="301715"/>
                      <a:pt x="11966" y="280379"/>
                    </a:cubicBezTo>
                    <a:cubicBezTo>
                      <a:pt x="-3845" y="259043"/>
                      <a:pt x="-4131" y="213704"/>
                      <a:pt x="11966" y="189605"/>
                    </a:cubicBezTo>
                    <a:cubicBezTo>
                      <a:pt x="28063" y="165507"/>
                      <a:pt x="40541" y="145505"/>
                      <a:pt x="40541" y="113405"/>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 name="Google Shape;206;p12"/>
              <p:cNvSpPr/>
              <p:nvPr/>
            </p:nvSpPr>
            <p:spPr>
              <a:xfrm>
                <a:off x="5776639" y="1337053"/>
                <a:ext cx="32518" cy="188360"/>
              </a:xfrm>
              <a:custGeom>
                <a:rect b="b" l="l" r="r" t="t"/>
                <a:pathLst>
                  <a:path extrusionOk="0" h="235450" w="40647">
                    <a:moveTo>
                      <a:pt x="4152" y="15917"/>
                    </a:moveTo>
                    <a:cubicBezTo>
                      <a:pt x="4152" y="15917"/>
                      <a:pt x="-11564" y="127074"/>
                      <a:pt x="18154" y="205274"/>
                    </a:cubicBezTo>
                    <a:cubicBezTo>
                      <a:pt x="47872" y="283474"/>
                      <a:pt x="39585" y="184986"/>
                      <a:pt x="39585" y="184986"/>
                    </a:cubicBezTo>
                    <a:lnTo>
                      <a:pt x="32442" y="161554"/>
                    </a:lnTo>
                    <a:cubicBezTo>
                      <a:pt x="32442" y="161554"/>
                      <a:pt x="26536" y="71067"/>
                      <a:pt x="29013" y="48873"/>
                    </a:cubicBezTo>
                    <a:cubicBezTo>
                      <a:pt x="31489" y="26680"/>
                      <a:pt x="30918" y="7630"/>
                      <a:pt x="32442" y="5820"/>
                    </a:cubicBezTo>
                    <a:cubicBezTo>
                      <a:pt x="33966" y="4011"/>
                      <a:pt x="26632" y="486"/>
                      <a:pt x="23488" y="10"/>
                    </a:cubicBezTo>
                    <a:cubicBezTo>
                      <a:pt x="20345" y="-466"/>
                      <a:pt x="4152" y="15917"/>
                      <a:pt x="4152" y="15917"/>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 name="Google Shape;207;p12"/>
              <p:cNvSpPr/>
              <p:nvPr/>
            </p:nvSpPr>
            <p:spPr>
              <a:xfrm>
                <a:off x="5795186" y="1151382"/>
                <a:ext cx="83137" cy="102663"/>
              </a:xfrm>
              <a:custGeom>
                <a:rect b="b" l="l" r="r" t="t"/>
                <a:pathLst>
                  <a:path extrusionOk="0" h="128329" w="103921">
                    <a:moveTo>
                      <a:pt x="103921" y="3833"/>
                    </a:moveTo>
                    <a:cubicBezTo>
                      <a:pt x="103921" y="3833"/>
                      <a:pt x="54105" y="-10550"/>
                      <a:pt x="23911" y="16406"/>
                    </a:cubicBezTo>
                    <a:cubicBezTo>
                      <a:pt x="3585" y="35104"/>
                      <a:pt x="-4645" y="63564"/>
                      <a:pt x="2575" y="90225"/>
                    </a:cubicBezTo>
                    <a:cubicBezTo>
                      <a:pt x="6576" y="105941"/>
                      <a:pt x="14672" y="127468"/>
                      <a:pt x="27150" y="128325"/>
                    </a:cubicBezTo>
                    <a:cubicBezTo>
                      <a:pt x="39627" y="129182"/>
                      <a:pt x="103921" y="3833"/>
                      <a:pt x="103921" y="3833"/>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 name="Google Shape;208;p12"/>
              <p:cNvSpPr/>
              <p:nvPr/>
            </p:nvSpPr>
            <p:spPr>
              <a:xfrm>
                <a:off x="5811517" y="1263498"/>
                <a:ext cx="102898" cy="115088"/>
              </a:xfrm>
              <a:custGeom>
                <a:rect b="b" l="l" r="r" t="t"/>
                <a:pathLst>
                  <a:path extrusionOk="0" h="143860" w="128622">
                    <a:moveTo>
                      <a:pt x="102545" y="0"/>
                    </a:moveTo>
                    <a:cubicBezTo>
                      <a:pt x="102545" y="0"/>
                      <a:pt x="99307" y="55531"/>
                      <a:pt x="100355" y="59627"/>
                    </a:cubicBezTo>
                    <a:cubicBezTo>
                      <a:pt x="101402" y="63722"/>
                      <a:pt x="122071" y="67628"/>
                      <a:pt x="127977" y="72485"/>
                    </a:cubicBezTo>
                    <a:cubicBezTo>
                      <a:pt x="133883" y="77343"/>
                      <a:pt x="97783" y="133636"/>
                      <a:pt x="79400" y="142018"/>
                    </a:cubicBezTo>
                    <a:cubicBezTo>
                      <a:pt x="61016" y="150400"/>
                      <a:pt x="4343" y="129064"/>
                      <a:pt x="437" y="100774"/>
                    </a:cubicBezTo>
                    <a:cubicBezTo>
                      <a:pt x="-3182" y="74866"/>
                      <a:pt x="16630" y="54673"/>
                      <a:pt x="24345" y="47625"/>
                    </a:cubicBezTo>
                    <a:cubicBezTo>
                      <a:pt x="29546" y="47282"/>
                      <a:pt x="34765" y="47282"/>
                      <a:pt x="39966" y="47625"/>
                    </a:cubicBezTo>
                    <a:lnTo>
                      <a:pt x="41585" y="20764"/>
                    </a:lnTo>
                    <a:cubicBezTo>
                      <a:pt x="66446" y="11906"/>
                      <a:pt x="102545" y="0"/>
                      <a:pt x="102545" y="0"/>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 name="Google Shape;209;p12"/>
              <p:cNvSpPr/>
              <p:nvPr/>
            </p:nvSpPr>
            <p:spPr>
              <a:xfrm>
                <a:off x="5781607" y="1300507"/>
                <a:ext cx="149918" cy="172167"/>
              </a:xfrm>
              <a:custGeom>
                <a:rect b="b" l="l" r="r" t="t"/>
                <a:pathLst>
                  <a:path extrusionOk="0" h="215209" w="187397">
                    <a:moveTo>
                      <a:pt x="147575" y="18193"/>
                    </a:moveTo>
                    <a:cubicBezTo>
                      <a:pt x="163196" y="20669"/>
                      <a:pt x="181008" y="28956"/>
                      <a:pt x="183485" y="37243"/>
                    </a:cubicBezTo>
                    <a:cubicBezTo>
                      <a:pt x="189933" y="68008"/>
                      <a:pt x="188390" y="99917"/>
                      <a:pt x="179008" y="129921"/>
                    </a:cubicBezTo>
                    <a:cubicBezTo>
                      <a:pt x="165482" y="165640"/>
                      <a:pt x="156434" y="188405"/>
                      <a:pt x="148623" y="203835"/>
                    </a:cubicBezTo>
                    <a:cubicBezTo>
                      <a:pt x="148623" y="203835"/>
                      <a:pt x="81091" y="232410"/>
                      <a:pt x="26703" y="198977"/>
                    </a:cubicBezTo>
                    <a:cubicBezTo>
                      <a:pt x="26703" y="198977"/>
                      <a:pt x="22893" y="160877"/>
                      <a:pt x="22703" y="140208"/>
                    </a:cubicBezTo>
                    <a:cubicBezTo>
                      <a:pt x="-27589" y="96393"/>
                      <a:pt x="15368" y="42291"/>
                      <a:pt x="57945" y="286"/>
                    </a:cubicBezTo>
                    <a:cubicBezTo>
                      <a:pt x="63050" y="-95"/>
                      <a:pt x="68175" y="-95"/>
                      <a:pt x="73280" y="286"/>
                    </a:cubicBezTo>
                    <a:cubicBezTo>
                      <a:pt x="73280" y="286"/>
                      <a:pt x="35180" y="45244"/>
                      <a:pt x="61755" y="70771"/>
                    </a:cubicBezTo>
                    <a:cubicBezTo>
                      <a:pt x="118238" y="53721"/>
                      <a:pt x="129478" y="28384"/>
                      <a:pt x="147575" y="18193"/>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 name="Google Shape;210;p12"/>
              <p:cNvSpPr/>
              <p:nvPr/>
            </p:nvSpPr>
            <p:spPr>
              <a:xfrm>
                <a:off x="5808246" y="1159602"/>
                <a:ext cx="110823" cy="136345"/>
              </a:xfrm>
              <a:custGeom>
                <a:rect b="b" l="l" r="r" t="t"/>
                <a:pathLst>
                  <a:path extrusionOk="0" h="170431" w="138529">
                    <a:moveTo>
                      <a:pt x="2908" y="60608"/>
                    </a:moveTo>
                    <a:lnTo>
                      <a:pt x="2908" y="60608"/>
                    </a:lnTo>
                    <a:cubicBezTo>
                      <a:pt x="8528" y="24890"/>
                      <a:pt x="34245" y="-2066"/>
                      <a:pt x="71107" y="125"/>
                    </a:cubicBezTo>
                    <a:cubicBezTo>
                      <a:pt x="110150" y="1972"/>
                      <a:pt x="140297" y="35129"/>
                      <a:pt x="138449" y="74172"/>
                    </a:cubicBezTo>
                    <a:cubicBezTo>
                      <a:pt x="137372" y="96775"/>
                      <a:pt x="125552" y="117511"/>
                      <a:pt x="106635" y="129950"/>
                    </a:cubicBezTo>
                    <a:cubicBezTo>
                      <a:pt x="105369" y="135322"/>
                      <a:pt x="103483" y="140533"/>
                      <a:pt x="101016" y="145476"/>
                    </a:cubicBezTo>
                    <a:cubicBezTo>
                      <a:pt x="87966" y="160716"/>
                      <a:pt x="53391" y="170336"/>
                      <a:pt x="41865" y="170432"/>
                    </a:cubicBezTo>
                    <a:cubicBezTo>
                      <a:pt x="32340" y="170432"/>
                      <a:pt x="23482" y="161383"/>
                      <a:pt x="14243" y="146048"/>
                    </a:cubicBezTo>
                    <a:cubicBezTo>
                      <a:pt x="-5093" y="113663"/>
                      <a:pt x="-140" y="78230"/>
                      <a:pt x="2908" y="60608"/>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 name="Google Shape;211;p12"/>
              <p:cNvSpPr/>
              <p:nvPr/>
            </p:nvSpPr>
            <p:spPr>
              <a:xfrm>
                <a:off x="5812703" y="1158869"/>
                <a:ext cx="110779" cy="104694"/>
              </a:xfrm>
              <a:custGeom>
                <a:rect b="b" l="l" r="r" t="t"/>
                <a:pathLst>
                  <a:path extrusionOk="0" h="130867" w="138474">
                    <a:moveTo>
                      <a:pt x="76867" y="1709"/>
                    </a:moveTo>
                    <a:cubicBezTo>
                      <a:pt x="102679" y="6757"/>
                      <a:pt x="123920" y="13996"/>
                      <a:pt x="130969" y="39332"/>
                    </a:cubicBezTo>
                    <a:cubicBezTo>
                      <a:pt x="135731" y="56858"/>
                      <a:pt x="142018" y="90101"/>
                      <a:pt x="136017" y="104102"/>
                    </a:cubicBezTo>
                    <a:lnTo>
                      <a:pt x="132398" y="114294"/>
                    </a:lnTo>
                    <a:lnTo>
                      <a:pt x="101060" y="130868"/>
                    </a:lnTo>
                    <a:cubicBezTo>
                      <a:pt x="101060" y="130868"/>
                      <a:pt x="86487" y="118676"/>
                      <a:pt x="91059" y="83243"/>
                    </a:cubicBezTo>
                    <a:cubicBezTo>
                      <a:pt x="90850" y="78423"/>
                      <a:pt x="89335" y="73746"/>
                      <a:pt x="86678" y="69717"/>
                    </a:cubicBezTo>
                    <a:cubicBezTo>
                      <a:pt x="84687" y="66364"/>
                      <a:pt x="83211" y="62735"/>
                      <a:pt x="82296" y="58954"/>
                    </a:cubicBezTo>
                    <a:cubicBezTo>
                      <a:pt x="78591" y="49353"/>
                      <a:pt x="71371" y="41514"/>
                      <a:pt x="62103" y="37046"/>
                    </a:cubicBezTo>
                    <a:cubicBezTo>
                      <a:pt x="38767" y="23997"/>
                      <a:pt x="4953" y="35237"/>
                      <a:pt x="0" y="39999"/>
                    </a:cubicBezTo>
                    <a:cubicBezTo>
                      <a:pt x="13221" y="10548"/>
                      <a:pt x="45396" y="-5483"/>
                      <a:pt x="76867" y="1709"/>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 name="Google Shape;212;p12"/>
              <p:cNvSpPr/>
              <p:nvPr/>
            </p:nvSpPr>
            <p:spPr>
              <a:xfrm>
                <a:off x="5898276" y="1323720"/>
                <a:ext cx="74471" cy="246223"/>
              </a:xfrm>
              <a:custGeom>
                <a:rect b="b" l="l" r="r" t="t"/>
                <a:pathLst>
                  <a:path extrusionOk="0" h="307779" w="93089">
                    <a:moveTo>
                      <a:pt x="39367" y="248524"/>
                    </a:moveTo>
                    <a:cubicBezTo>
                      <a:pt x="45177" y="212329"/>
                      <a:pt x="56036" y="188898"/>
                      <a:pt x="50988" y="168990"/>
                    </a:cubicBezTo>
                    <a:cubicBezTo>
                      <a:pt x="39739" y="128738"/>
                      <a:pt x="25013" y="89542"/>
                      <a:pt x="6982" y="51833"/>
                    </a:cubicBezTo>
                    <a:cubicBezTo>
                      <a:pt x="-4448" y="29354"/>
                      <a:pt x="-924" y="13733"/>
                      <a:pt x="10887" y="4779"/>
                    </a:cubicBezTo>
                    <a:cubicBezTo>
                      <a:pt x="24222" y="-4746"/>
                      <a:pt x="36891" y="-840"/>
                      <a:pt x="48987" y="23829"/>
                    </a:cubicBezTo>
                    <a:cubicBezTo>
                      <a:pt x="64132" y="55167"/>
                      <a:pt x="81086" y="87361"/>
                      <a:pt x="89373" y="134034"/>
                    </a:cubicBezTo>
                    <a:cubicBezTo>
                      <a:pt x="94688" y="164228"/>
                      <a:pt x="94298" y="195136"/>
                      <a:pt x="88230" y="225188"/>
                    </a:cubicBezTo>
                    <a:cubicBezTo>
                      <a:pt x="83087" y="257668"/>
                      <a:pt x="72800" y="275956"/>
                      <a:pt x="60513" y="306436"/>
                    </a:cubicBezTo>
                    <a:cubicBezTo>
                      <a:pt x="57084" y="315199"/>
                      <a:pt x="34414" y="279385"/>
                      <a:pt x="39367" y="248524"/>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 name="Google Shape;213;p12"/>
              <p:cNvSpPr/>
              <p:nvPr/>
            </p:nvSpPr>
            <p:spPr>
              <a:xfrm>
                <a:off x="5831068" y="2061801"/>
                <a:ext cx="86995" cy="66513"/>
              </a:xfrm>
              <a:custGeom>
                <a:rect b="b" l="l" r="r" t="t"/>
                <a:pathLst>
                  <a:path extrusionOk="0" h="83141" w="108744">
                    <a:moveTo>
                      <a:pt x="100855" y="2"/>
                    </a:moveTo>
                    <a:cubicBezTo>
                      <a:pt x="87806" y="10575"/>
                      <a:pt x="67423" y="3241"/>
                      <a:pt x="66470" y="4194"/>
                    </a:cubicBezTo>
                    <a:cubicBezTo>
                      <a:pt x="51297" y="17281"/>
                      <a:pt x="35400" y="29492"/>
                      <a:pt x="18845" y="40769"/>
                    </a:cubicBezTo>
                    <a:cubicBezTo>
                      <a:pt x="10654" y="47151"/>
                      <a:pt x="-2014" y="55724"/>
                      <a:pt x="271" y="68106"/>
                    </a:cubicBezTo>
                    <a:cubicBezTo>
                      <a:pt x="4367" y="90109"/>
                      <a:pt x="39610" y="83346"/>
                      <a:pt x="52945" y="76584"/>
                    </a:cubicBezTo>
                    <a:cubicBezTo>
                      <a:pt x="66280" y="69821"/>
                      <a:pt x="77043" y="58677"/>
                      <a:pt x="89616" y="50866"/>
                    </a:cubicBezTo>
                    <a:cubicBezTo>
                      <a:pt x="98665" y="45246"/>
                      <a:pt x="107428" y="42389"/>
                      <a:pt x="108666" y="31054"/>
                    </a:cubicBezTo>
                    <a:cubicBezTo>
                      <a:pt x="109523" y="24196"/>
                      <a:pt x="103142" y="-283"/>
                      <a:pt x="100855" y="2"/>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4" name="Google Shape;214;p12"/>
              <p:cNvSpPr/>
              <p:nvPr/>
            </p:nvSpPr>
            <p:spPr>
              <a:xfrm>
                <a:off x="5831514" y="2082973"/>
                <a:ext cx="86563" cy="44990"/>
              </a:xfrm>
              <a:custGeom>
                <a:rect b="b" l="l" r="r" t="t"/>
                <a:pathLst>
                  <a:path extrusionOk="0" h="56238" w="108204">
                    <a:moveTo>
                      <a:pt x="107918" y="0"/>
                    </a:moveTo>
                    <a:cubicBezTo>
                      <a:pt x="106204" y="10859"/>
                      <a:pt x="97536" y="13907"/>
                      <a:pt x="88868" y="19050"/>
                    </a:cubicBezTo>
                    <a:cubicBezTo>
                      <a:pt x="76105" y="26956"/>
                      <a:pt x="64865" y="38100"/>
                      <a:pt x="51530" y="45149"/>
                    </a:cubicBezTo>
                    <a:cubicBezTo>
                      <a:pt x="38195" y="52197"/>
                      <a:pt x="8573" y="57531"/>
                      <a:pt x="0" y="41815"/>
                    </a:cubicBezTo>
                    <a:cubicBezTo>
                      <a:pt x="4667" y="63056"/>
                      <a:pt x="39338" y="56388"/>
                      <a:pt x="52483" y="49721"/>
                    </a:cubicBezTo>
                    <a:cubicBezTo>
                      <a:pt x="65627" y="43053"/>
                      <a:pt x="76581" y="31814"/>
                      <a:pt x="89154" y="24003"/>
                    </a:cubicBezTo>
                    <a:cubicBezTo>
                      <a:pt x="98203" y="18383"/>
                      <a:pt x="106966" y="15526"/>
                      <a:pt x="108204" y="4191"/>
                    </a:cubicBezTo>
                    <a:cubicBezTo>
                      <a:pt x="108214" y="2791"/>
                      <a:pt x="108118" y="1391"/>
                      <a:pt x="107918"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5" name="Google Shape;215;p12"/>
              <p:cNvSpPr/>
              <p:nvPr/>
            </p:nvSpPr>
            <p:spPr>
              <a:xfrm>
                <a:off x="5764925" y="2047104"/>
                <a:ext cx="79862" cy="61873"/>
              </a:xfrm>
              <a:custGeom>
                <a:rect b="b" l="l" r="r" t="t"/>
                <a:pathLst>
                  <a:path extrusionOk="0" h="77341" w="99827">
                    <a:moveTo>
                      <a:pt x="91860" y="1"/>
                    </a:moveTo>
                    <a:cubicBezTo>
                      <a:pt x="79954" y="9526"/>
                      <a:pt x="61856" y="4288"/>
                      <a:pt x="60999" y="5240"/>
                    </a:cubicBezTo>
                    <a:cubicBezTo>
                      <a:pt x="47045" y="17146"/>
                      <a:pt x="32453" y="28281"/>
                      <a:pt x="17279" y="38578"/>
                    </a:cubicBezTo>
                    <a:cubicBezTo>
                      <a:pt x="9754" y="44388"/>
                      <a:pt x="-1771" y="52294"/>
                      <a:pt x="229" y="63533"/>
                    </a:cubicBezTo>
                    <a:cubicBezTo>
                      <a:pt x="4040" y="83726"/>
                      <a:pt x="36329" y="77535"/>
                      <a:pt x="48521" y="71344"/>
                    </a:cubicBezTo>
                    <a:cubicBezTo>
                      <a:pt x="60713" y="65152"/>
                      <a:pt x="70619" y="54961"/>
                      <a:pt x="82145" y="47817"/>
                    </a:cubicBezTo>
                    <a:cubicBezTo>
                      <a:pt x="90336" y="42673"/>
                      <a:pt x="98433" y="40006"/>
                      <a:pt x="99766" y="29624"/>
                    </a:cubicBezTo>
                    <a:cubicBezTo>
                      <a:pt x="100528" y="23338"/>
                      <a:pt x="94051" y="-189"/>
                      <a:pt x="91860" y="1"/>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6" name="Google Shape;216;p12"/>
              <p:cNvSpPr/>
              <p:nvPr/>
            </p:nvSpPr>
            <p:spPr>
              <a:xfrm>
                <a:off x="5764880" y="2067438"/>
                <a:ext cx="79629" cy="41383"/>
              </a:xfrm>
              <a:custGeom>
                <a:rect b="b" l="l" r="r" t="t"/>
                <a:pathLst>
                  <a:path extrusionOk="0" h="51729" w="99536">
                    <a:moveTo>
                      <a:pt x="99536" y="0"/>
                    </a:moveTo>
                    <a:cubicBezTo>
                      <a:pt x="97917" y="10001"/>
                      <a:pt x="90011" y="12668"/>
                      <a:pt x="81820" y="17812"/>
                    </a:cubicBezTo>
                    <a:cubicBezTo>
                      <a:pt x="70104" y="25051"/>
                      <a:pt x="59817" y="35528"/>
                      <a:pt x="47625" y="41720"/>
                    </a:cubicBezTo>
                    <a:cubicBezTo>
                      <a:pt x="35433" y="47911"/>
                      <a:pt x="8287" y="53054"/>
                      <a:pt x="0" y="38671"/>
                    </a:cubicBezTo>
                    <a:cubicBezTo>
                      <a:pt x="4286" y="57721"/>
                      <a:pt x="36004" y="52006"/>
                      <a:pt x="47625" y="45911"/>
                    </a:cubicBezTo>
                    <a:cubicBezTo>
                      <a:pt x="59246" y="39814"/>
                      <a:pt x="69723" y="29528"/>
                      <a:pt x="81248" y="22384"/>
                    </a:cubicBezTo>
                    <a:cubicBezTo>
                      <a:pt x="89440" y="17240"/>
                      <a:pt x="97536" y="14573"/>
                      <a:pt x="98870" y="4191"/>
                    </a:cubicBezTo>
                    <a:cubicBezTo>
                      <a:pt x="99222" y="2819"/>
                      <a:pt x="99441" y="1419"/>
                      <a:pt x="99536"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7" name="Google Shape;217;p12"/>
              <p:cNvSpPr/>
              <p:nvPr/>
            </p:nvSpPr>
            <p:spPr>
              <a:xfrm>
                <a:off x="5777722" y="1472916"/>
                <a:ext cx="170454" cy="595560"/>
              </a:xfrm>
              <a:custGeom>
                <a:rect b="b" l="l" r="r" t="t"/>
                <a:pathLst>
                  <a:path extrusionOk="0" h="744450" w="213068">
                    <a:moveTo>
                      <a:pt x="5465" y="110490"/>
                    </a:moveTo>
                    <a:cubicBezTo>
                      <a:pt x="11276" y="65437"/>
                      <a:pt x="27849" y="0"/>
                      <a:pt x="27849" y="0"/>
                    </a:cubicBezTo>
                    <a:cubicBezTo>
                      <a:pt x="43546" y="7372"/>
                      <a:pt x="60529" y="11611"/>
                      <a:pt x="77855" y="12478"/>
                    </a:cubicBezTo>
                    <a:cubicBezTo>
                      <a:pt x="103211" y="12316"/>
                      <a:pt x="128490" y="9830"/>
                      <a:pt x="153388" y="5048"/>
                    </a:cubicBezTo>
                    <a:cubicBezTo>
                      <a:pt x="161532" y="19269"/>
                      <a:pt x="170429" y="33033"/>
                      <a:pt x="180059" y="46291"/>
                    </a:cubicBezTo>
                    <a:cubicBezTo>
                      <a:pt x="193012" y="64294"/>
                      <a:pt x="218159" y="103441"/>
                      <a:pt x="212158" y="172879"/>
                    </a:cubicBezTo>
                    <a:cubicBezTo>
                      <a:pt x="208253" y="217932"/>
                      <a:pt x="182916" y="409480"/>
                      <a:pt x="182916" y="409480"/>
                    </a:cubicBezTo>
                    <a:cubicBezTo>
                      <a:pt x="192755" y="441693"/>
                      <a:pt x="197985" y="475145"/>
                      <a:pt x="198442" y="508826"/>
                    </a:cubicBezTo>
                    <a:cubicBezTo>
                      <a:pt x="196156" y="548821"/>
                      <a:pt x="190869" y="588588"/>
                      <a:pt x="182630" y="627793"/>
                    </a:cubicBezTo>
                    <a:lnTo>
                      <a:pt x="167581" y="736568"/>
                    </a:lnTo>
                    <a:cubicBezTo>
                      <a:pt x="167581" y="736568"/>
                      <a:pt x="147483" y="751046"/>
                      <a:pt x="133195" y="740759"/>
                    </a:cubicBezTo>
                    <a:lnTo>
                      <a:pt x="135005" y="634365"/>
                    </a:lnTo>
                    <a:cubicBezTo>
                      <a:pt x="133291" y="608362"/>
                      <a:pt x="130719" y="569976"/>
                      <a:pt x="129004" y="545402"/>
                    </a:cubicBezTo>
                    <a:cubicBezTo>
                      <a:pt x="126337" y="505492"/>
                      <a:pt x="119479" y="442055"/>
                      <a:pt x="117098" y="426148"/>
                    </a:cubicBezTo>
                    <a:cubicBezTo>
                      <a:pt x="114717" y="410242"/>
                      <a:pt x="109954" y="382619"/>
                      <a:pt x="107573" y="351568"/>
                    </a:cubicBezTo>
                    <a:cubicBezTo>
                      <a:pt x="105192" y="320516"/>
                      <a:pt x="93476" y="162973"/>
                      <a:pt x="93476" y="162973"/>
                    </a:cubicBezTo>
                    <a:lnTo>
                      <a:pt x="91857" y="192500"/>
                    </a:lnTo>
                    <a:cubicBezTo>
                      <a:pt x="91857" y="192500"/>
                      <a:pt x="90238" y="240125"/>
                      <a:pt x="83380" y="299561"/>
                    </a:cubicBezTo>
                    <a:cubicBezTo>
                      <a:pt x="76522" y="358997"/>
                      <a:pt x="73855" y="385286"/>
                      <a:pt x="73855" y="385286"/>
                    </a:cubicBezTo>
                    <a:cubicBezTo>
                      <a:pt x="80370" y="397183"/>
                      <a:pt x="84932" y="410042"/>
                      <a:pt x="87380" y="423386"/>
                    </a:cubicBezTo>
                    <a:cubicBezTo>
                      <a:pt x="88619" y="436150"/>
                      <a:pt x="103192" y="537686"/>
                      <a:pt x="94429" y="588740"/>
                    </a:cubicBezTo>
                    <a:lnTo>
                      <a:pt x="76712" y="719138"/>
                    </a:lnTo>
                    <a:cubicBezTo>
                      <a:pt x="67645" y="725376"/>
                      <a:pt x="56138" y="726900"/>
                      <a:pt x="45756" y="723233"/>
                    </a:cubicBezTo>
                    <a:lnTo>
                      <a:pt x="35183" y="591407"/>
                    </a:lnTo>
                    <a:cubicBezTo>
                      <a:pt x="28135" y="541211"/>
                      <a:pt x="13180" y="434912"/>
                      <a:pt x="10895" y="421100"/>
                    </a:cubicBezTo>
                    <a:cubicBezTo>
                      <a:pt x="5808" y="393268"/>
                      <a:pt x="2817" y="365084"/>
                      <a:pt x="1941" y="336804"/>
                    </a:cubicBezTo>
                    <a:cubicBezTo>
                      <a:pt x="-1583" y="279749"/>
                      <a:pt x="-250" y="155543"/>
                      <a:pt x="5465" y="110490"/>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8" name="Google Shape;218;p12"/>
              <p:cNvSpPr/>
              <p:nvPr/>
            </p:nvSpPr>
            <p:spPr>
              <a:xfrm>
                <a:off x="5770564" y="1458904"/>
                <a:ext cx="181538" cy="396087"/>
              </a:xfrm>
              <a:custGeom>
                <a:rect b="b" l="l" r="r" t="t"/>
                <a:pathLst>
                  <a:path extrusionOk="0" h="495109" w="226922">
                    <a:moveTo>
                      <a:pt x="162435" y="6001"/>
                    </a:moveTo>
                    <a:lnTo>
                      <a:pt x="201202" y="83915"/>
                    </a:lnTo>
                    <a:cubicBezTo>
                      <a:pt x="201202" y="83915"/>
                      <a:pt x="260447" y="170593"/>
                      <a:pt x="199106" y="393287"/>
                    </a:cubicBezTo>
                    <a:lnTo>
                      <a:pt x="210631" y="461963"/>
                    </a:lnTo>
                    <a:cubicBezTo>
                      <a:pt x="210631" y="461963"/>
                      <a:pt x="94522" y="536543"/>
                      <a:pt x="16798" y="461963"/>
                    </a:cubicBezTo>
                    <a:cubicBezTo>
                      <a:pt x="16798" y="461963"/>
                      <a:pt x="-10158" y="256127"/>
                      <a:pt x="4224" y="161258"/>
                    </a:cubicBezTo>
                    <a:cubicBezTo>
                      <a:pt x="12149" y="106661"/>
                      <a:pt x="24246" y="52749"/>
                      <a:pt x="40420" y="0"/>
                    </a:cubicBezTo>
                    <a:cubicBezTo>
                      <a:pt x="40420" y="0"/>
                      <a:pt x="59470" y="21050"/>
                      <a:pt x="157291" y="7144"/>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9" name="Google Shape;219;p12"/>
              <p:cNvSpPr/>
              <p:nvPr/>
            </p:nvSpPr>
            <p:spPr>
              <a:xfrm>
                <a:off x="5895126" y="1321170"/>
                <a:ext cx="61010" cy="76023"/>
              </a:xfrm>
              <a:custGeom>
                <a:rect b="b" l="l" r="r" t="t"/>
                <a:pathLst>
                  <a:path extrusionOk="0" h="95029" w="76263">
                    <a:moveTo>
                      <a:pt x="76263" y="71216"/>
                    </a:moveTo>
                    <a:cubicBezTo>
                      <a:pt x="76263" y="71216"/>
                      <a:pt x="49307" y="98076"/>
                      <a:pt x="17303" y="94743"/>
                    </a:cubicBezTo>
                    <a:lnTo>
                      <a:pt x="1968" y="42165"/>
                    </a:lnTo>
                    <a:cubicBezTo>
                      <a:pt x="1968" y="42165"/>
                      <a:pt x="-7557" y="14828"/>
                      <a:pt x="15303" y="2826"/>
                    </a:cubicBezTo>
                    <a:cubicBezTo>
                      <a:pt x="38163" y="-9175"/>
                      <a:pt x="62833" y="17685"/>
                      <a:pt x="76263" y="71216"/>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0" name="Google Shape;220;p12"/>
              <p:cNvSpPr/>
              <p:nvPr/>
            </p:nvSpPr>
            <p:spPr>
              <a:xfrm>
                <a:off x="5777141" y="1300603"/>
                <a:ext cx="50825" cy="53396"/>
              </a:xfrm>
              <a:custGeom>
                <a:rect b="b" l="l" r="r" t="t"/>
                <a:pathLst>
                  <a:path extrusionOk="0" h="66745" w="63531">
                    <a:moveTo>
                      <a:pt x="63532" y="451"/>
                    </a:moveTo>
                    <a:cubicBezTo>
                      <a:pt x="63532" y="451"/>
                      <a:pt x="32671" y="-9074"/>
                      <a:pt x="0" y="59411"/>
                    </a:cubicBezTo>
                    <a:lnTo>
                      <a:pt x="12192" y="66745"/>
                    </a:lnTo>
                    <a:cubicBezTo>
                      <a:pt x="27499" y="43304"/>
                      <a:pt x="44663" y="21130"/>
                      <a:pt x="63532" y="451"/>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21" name="Google Shape;221;p12"/>
            <p:cNvGrpSpPr/>
            <p:nvPr/>
          </p:nvGrpSpPr>
          <p:grpSpPr>
            <a:xfrm>
              <a:off x="5122427" y="3292365"/>
              <a:ext cx="823270" cy="1268939"/>
              <a:chOff x="5490177" y="3555452"/>
              <a:chExt cx="823270" cy="1268939"/>
            </a:xfrm>
          </p:grpSpPr>
          <p:sp>
            <p:nvSpPr>
              <p:cNvPr id="222" name="Google Shape;222;p12"/>
              <p:cNvSpPr/>
              <p:nvPr/>
            </p:nvSpPr>
            <p:spPr>
              <a:xfrm>
                <a:off x="5967652" y="4624747"/>
                <a:ext cx="345795" cy="199644"/>
              </a:xfrm>
              <a:custGeom>
                <a:rect b="b" l="l" r="r" t="t"/>
                <a:pathLst>
                  <a:path extrusionOk="0" h="249555" w="432244">
                    <a:moveTo>
                      <a:pt x="432245" y="124777"/>
                    </a:moveTo>
                    <a:cubicBezTo>
                      <a:pt x="432245" y="193690"/>
                      <a:pt x="335483" y="249555"/>
                      <a:pt x="216122" y="249555"/>
                    </a:cubicBezTo>
                    <a:cubicBezTo>
                      <a:pt x="96761" y="249555"/>
                      <a:pt x="0" y="193690"/>
                      <a:pt x="0" y="124777"/>
                    </a:cubicBezTo>
                    <a:cubicBezTo>
                      <a:pt x="0" y="55865"/>
                      <a:pt x="96761" y="0"/>
                      <a:pt x="216122" y="0"/>
                    </a:cubicBezTo>
                    <a:cubicBezTo>
                      <a:pt x="335483" y="0"/>
                      <a:pt x="432245" y="55865"/>
                      <a:pt x="432245" y="124777"/>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3" name="Google Shape;223;p12"/>
              <p:cNvSpPr/>
              <p:nvPr/>
            </p:nvSpPr>
            <p:spPr>
              <a:xfrm>
                <a:off x="6225123" y="3957880"/>
                <a:ext cx="68002" cy="244678"/>
              </a:xfrm>
              <a:custGeom>
                <a:rect b="b" l="l" r="r" t="t"/>
                <a:pathLst>
                  <a:path extrusionOk="0" h="305847" w="85002">
                    <a:moveTo>
                      <a:pt x="18764" y="0"/>
                    </a:moveTo>
                    <a:cubicBezTo>
                      <a:pt x="37814" y="5429"/>
                      <a:pt x="48482" y="26289"/>
                      <a:pt x="65056" y="70961"/>
                    </a:cubicBezTo>
                    <a:cubicBezTo>
                      <a:pt x="78848" y="111490"/>
                      <a:pt x="85582" y="154076"/>
                      <a:pt x="84963" y="196882"/>
                    </a:cubicBezTo>
                    <a:cubicBezTo>
                      <a:pt x="79629" y="238982"/>
                      <a:pt x="62198" y="271748"/>
                      <a:pt x="20098" y="305848"/>
                    </a:cubicBezTo>
                    <a:lnTo>
                      <a:pt x="0" y="268986"/>
                    </a:lnTo>
                    <a:cubicBezTo>
                      <a:pt x="0" y="268986"/>
                      <a:pt x="41243" y="232600"/>
                      <a:pt x="45434" y="190500"/>
                    </a:cubicBezTo>
                    <a:cubicBezTo>
                      <a:pt x="47815" y="166878"/>
                      <a:pt x="20098" y="87249"/>
                      <a:pt x="20098" y="85058"/>
                    </a:cubicBezTo>
                    <a:cubicBezTo>
                      <a:pt x="20098" y="82867"/>
                      <a:pt x="18764" y="0"/>
                      <a:pt x="18764" y="0"/>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4" name="Google Shape;224;p12"/>
              <p:cNvSpPr/>
              <p:nvPr/>
            </p:nvSpPr>
            <p:spPr>
              <a:xfrm>
                <a:off x="6014262" y="4720102"/>
                <a:ext cx="99120" cy="56094"/>
              </a:xfrm>
              <a:custGeom>
                <a:rect b="b" l="l" r="r" t="t"/>
                <a:pathLst>
                  <a:path extrusionOk="0" h="70118" w="123900">
                    <a:moveTo>
                      <a:pt x="117628" y="16845"/>
                    </a:moveTo>
                    <a:cubicBezTo>
                      <a:pt x="104783" y="20750"/>
                      <a:pt x="90877" y="18874"/>
                      <a:pt x="79528" y="11701"/>
                    </a:cubicBezTo>
                    <a:cubicBezTo>
                      <a:pt x="69241" y="11701"/>
                      <a:pt x="8757" y="-12016"/>
                      <a:pt x="1137" y="8082"/>
                    </a:cubicBezTo>
                    <a:cubicBezTo>
                      <a:pt x="-5531" y="25703"/>
                      <a:pt x="18758" y="42086"/>
                      <a:pt x="31617" y="45229"/>
                    </a:cubicBezTo>
                    <a:cubicBezTo>
                      <a:pt x="60192" y="51992"/>
                      <a:pt x="80766" y="66089"/>
                      <a:pt x="92196" y="68470"/>
                    </a:cubicBezTo>
                    <a:cubicBezTo>
                      <a:pt x="100966" y="71585"/>
                      <a:pt x="110703" y="70232"/>
                      <a:pt x="118294" y="64851"/>
                    </a:cubicBezTo>
                    <a:cubicBezTo>
                      <a:pt x="126200" y="56850"/>
                      <a:pt x="125533" y="27322"/>
                      <a:pt x="117628" y="16845"/>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5" name="Google Shape;225;p12"/>
              <p:cNvSpPr/>
              <p:nvPr/>
            </p:nvSpPr>
            <p:spPr>
              <a:xfrm>
                <a:off x="6014165" y="4729456"/>
                <a:ext cx="97551" cy="46733"/>
              </a:xfrm>
              <a:custGeom>
                <a:rect b="b" l="l" r="r" t="t"/>
                <a:pathLst>
                  <a:path extrusionOk="0" h="58416" w="121939">
                    <a:moveTo>
                      <a:pt x="92127" y="51911"/>
                    </a:moveTo>
                    <a:cubicBezTo>
                      <a:pt x="80697" y="49530"/>
                      <a:pt x="59837" y="35433"/>
                      <a:pt x="31548" y="28575"/>
                    </a:cubicBezTo>
                    <a:cubicBezTo>
                      <a:pt x="20784" y="26003"/>
                      <a:pt x="2020" y="14097"/>
                      <a:pt x="210" y="0"/>
                    </a:cubicBezTo>
                    <a:cubicBezTo>
                      <a:pt x="-2361" y="16193"/>
                      <a:pt x="19260" y="30575"/>
                      <a:pt x="31548" y="33528"/>
                    </a:cubicBezTo>
                    <a:cubicBezTo>
                      <a:pt x="60123" y="40291"/>
                      <a:pt x="80697" y="54388"/>
                      <a:pt x="92127" y="56769"/>
                    </a:cubicBezTo>
                    <a:cubicBezTo>
                      <a:pt x="100896" y="59884"/>
                      <a:pt x="110634" y="58531"/>
                      <a:pt x="118225" y="53150"/>
                    </a:cubicBezTo>
                    <a:cubicBezTo>
                      <a:pt x="119933" y="51188"/>
                      <a:pt x="121200" y="48882"/>
                      <a:pt x="121940" y="46387"/>
                    </a:cubicBezTo>
                    <a:cubicBezTo>
                      <a:pt x="113425" y="52816"/>
                      <a:pt x="102380" y="54864"/>
                      <a:pt x="92127" y="51911"/>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6" name="Google Shape;226;p12"/>
              <p:cNvSpPr/>
              <p:nvPr/>
            </p:nvSpPr>
            <p:spPr>
              <a:xfrm>
                <a:off x="6140412" y="4656810"/>
                <a:ext cx="95533" cy="53978"/>
              </a:xfrm>
              <a:custGeom>
                <a:rect b="b" l="l" r="r" t="t"/>
                <a:pathLst>
                  <a:path extrusionOk="0" h="67472" w="119416">
                    <a:moveTo>
                      <a:pt x="113384" y="16189"/>
                    </a:moveTo>
                    <a:cubicBezTo>
                      <a:pt x="102146" y="20047"/>
                      <a:pt x="89728" y="18161"/>
                      <a:pt x="80142" y="11141"/>
                    </a:cubicBezTo>
                    <a:cubicBezTo>
                      <a:pt x="70617" y="11141"/>
                      <a:pt x="8419" y="-11529"/>
                      <a:pt x="1085" y="7807"/>
                    </a:cubicBezTo>
                    <a:cubicBezTo>
                      <a:pt x="-5297" y="24762"/>
                      <a:pt x="18039" y="40383"/>
                      <a:pt x="30422" y="43431"/>
                    </a:cubicBezTo>
                    <a:cubicBezTo>
                      <a:pt x="57663" y="50003"/>
                      <a:pt x="78047" y="63624"/>
                      <a:pt x="88715" y="65910"/>
                    </a:cubicBezTo>
                    <a:cubicBezTo>
                      <a:pt x="97172" y="68882"/>
                      <a:pt x="106547" y="67567"/>
                      <a:pt x="113861" y="62385"/>
                    </a:cubicBezTo>
                    <a:cubicBezTo>
                      <a:pt x="121671" y="54670"/>
                      <a:pt x="121004" y="26286"/>
                      <a:pt x="113384" y="16189"/>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7" name="Google Shape;227;p12"/>
              <p:cNvSpPr/>
              <p:nvPr/>
            </p:nvSpPr>
            <p:spPr>
              <a:xfrm>
                <a:off x="6140448" y="4665717"/>
                <a:ext cx="93872" cy="45066"/>
              </a:xfrm>
              <a:custGeom>
                <a:rect b="b" l="l" r="r" t="t"/>
                <a:pathLst>
                  <a:path extrusionOk="0" h="56332" w="117340">
                    <a:moveTo>
                      <a:pt x="88670" y="50102"/>
                    </a:moveTo>
                    <a:cubicBezTo>
                      <a:pt x="77717" y="47720"/>
                      <a:pt x="57619" y="34195"/>
                      <a:pt x="30377" y="27622"/>
                    </a:cubicBezTo>
                    <a:cubicBezTo>
                      <a:pt x="19995" y="25051"/>
                      <a:pt x="1802" y="13621"/>
                      <a:pt x="183" y="0"/>
                    </a:cubicBezTo>
                    <a:cubicBezTo>
                      <a:pt x="-2198" y="15621"/>
                      <a:pt x="19233" y="29528"/>
                      <a:pt x="30377" y="32290"/>
                    </a:cubicBezTo>
                    <a:cubicBezTo>
                      <a:pt x="57619" y="38862"/>
                      <a:pt x="78002" y="52483"/>
                      <a:pt x="88670" y="54769"/>
                    </a:cubicBezTo>
                    <a:cubicBezTo>
                      <a:pt x="97128" y="57741"/>
                      <a:pt x="106503" y="56426"/>
                      <a:pt x="113816" y="51245"/>
                    </a:cubicBezTo>
                    <a:cubicBezTo>
                      <a:pt x="115496" y="49368"/>
                      <a:pt x="116703" y="47111"/>
                      <a:pt x="117341" y="44672"/>
                    </a:cubicBezTo>
                    <a:cubicBezTo>
                      <a:pt x="109187" y="50930"/>
                      <a:pt x="98547" y="52940"/>
                      <a:pt x="88670" y="50102"/>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8" name="Google Shape;228;p12"/>
              <p:cNvSpPr/>
              <p:nvPr/>
            </p:nvSpPr>
            <p:spPr>
              <a:xfrm>
                <a:off x="6074259" y="4151308"/>
                <a:ext cx="190443" cy="586341"/>
              </a:xfrm>
              <a:custGeom>
                <a:rect b="b" l="l" r="r" t="t"/>
                <a:pathLst>
                  <a:path extrusionOk="0" h="732926" w="238054">
                    <a:moveTo>
                      <a:pt x="216416" y="495014"/>
                    </a:moveTo>
                    <a:cubicBezTo>
                      <a:pt x="216443" y="471802"/>
                      <a:pt x="212447" y="448761"/>
                      <a:pt x="204605" y="426911"/>
                    </a:cubicBezTo>
                    <a:cubicBezTo>
                      <a:pt x="204605" y="426911"/>
                      <a:pt x="212415" y="333661"/>
                      <a:pt x="218416" y="272415"/>
                    </a:cubicBezTo>
                    <a:cubicBezTo>
                      <a:pt x="227179" y="182118"/>
                      <a:pt x="241086" y="173164"/>
                      <a:pt x="237466" y="118300"/>
                    </a:cubicBezTo>
                    <a:cubicBezTo>
                      <a:pt x="233847" y="67437"/>
                      <a:pt x="204891" y="34480"/>
                      <a:pt x="197366" y="0"/>
                    </a:cubicBezTo>
                    <a:lnTo>
                      <a:pt x="50014" y="11621"/>
                    </a:lnTo>
                    <a:cubicBezTo>
                      <a:pt x="50014" y="11621"/>
                      <a:pt x="37155" y="53435"/>
                      <a:pt x="20582" y="136684"/>
                    </a:cubicBezTo>
                    <a:cubicBezTo>
                      <a:pt x="4008" y="219932"/>
                      <a:pt x="2865" y="318897"/>
                      <a:pt x="4199" y="449961"/>
                    </a:cubicBezTo>
                    <a:cubicBezTo>
                      <a:pt x="4199" y="483775"/>
                      <a:pt x="-1516" y="513112"/>
                      <a:pt x="389" y="597313"/>
                    </a:cubicBezTo>
                    <a:cubicBezTo>
                      <a:pt x="1722" y="653891"/>
                      <a:pt x="4961" y="723233"/>
                      <a:pt x="4961" y="723233"/>
                    </a:cubicBezTo>
                    <a:cubicBezTo>
                      <a:pt x="26487" y="741712"/>
                      <a:pt x="41442" y="728091"/>
                      <a:pt x="41442" y="728091"/>
                    </a:cubicBezTo>
                    <a:cubicBezTo>
                      <a:pt x="41442" y="728091"/>
                      <a:pt x="79542" y="560451"/>
                      <a:pt x="84780" y="521970"/>
                    </a:cubicBezTo>
                    <a:cubicBezTo>
                      <a:pt x="88780" y="500682"/>
                      <a:pt x="87003" y="478707"/>
                      <a:pt x="79637" y="458343"/>
                    </a:cubicBezTo>
                    <a:cubicBezTo>
                      <a:pt x="79637" y="458343"/>
                      <a:pt x="90686" y="405670"/>
                      <a:pt x="98687" y="364236"/>
                    </a:cubicBezTo>
                    <a:cubicBezTo>
                      <a:pt x="108212" y="313658"/>
                      <a:pt x="133453" y="204502"/>
                      <a:pt x="133453" y="204502"/>
                    </a:cubicBezTo>
                    <a:cubicBezTo>
                      <a:pt x="133453" y="204502"/>
                      <a:pt x="129167" y="372237"/>
                      <a:pt x="136501" y="405289"/>
                    </a:cubicBezTo>
                    <a:cubicBezTo>
                      <a:pt x="143835" y="438340"/>
                      <a:pt x="145074" y="467106"/>
                      <a:pt x="151360" y="512064"/>
                    </a:cubicBezTo>
                    <a:cubicBezTo>
                      <a:pt x="158885" y="566356"/>
                      <a:pt x="162314" y="645890"/>
                      <a:pt x="162314" y="645890"/>
                    </a:cubicBezTo>
                    <a:cubicBezTo>
                      <a:pt x="184793" y="660178"/>
                      <a:pt x="194794" y="649224"/>
                      <a:pt x="194794" y="649224"/>
                    </a:cubicBezTo>
                    <a:cubicBezTo>
                      <a:pt x="194794" y="649224"/>
                      <a:pt x="216416" y="542544"/>
                      <a:pt x="216416" y="495014"/>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9" name="Google Shape;229;p12"/>
              <p:cNvSpPr/>
              <p:nvPr/>
            </p:nvSpPr>
            <p:spPr>
              <a:xfrm>
                <a:off x="6075072" y="4151308"/>
                <a:ext cx="189540" cy="327893"/>
              </a:xfrm>
              <a:custGeom>
                <a:rect b="b" l="l" r="r" t="t"/>
                <a:pathLst>
                  <a:path extrusionOk="0" h="409866" w="236925">
                    <a:moveTo>
                      <a:pt x="195968" y="0"/>
                    </a:moveTo>
                    <a:cubicBezTo>
                      <a:pt x="211399" y="15812"/>
                      <a:pt x="236926" y="63913"/>
                      <a:pt x="236926" y="136684"/>
                    </a:cubicBezTo>
                    <a:cubicBezTo>
                      <a:pt x="236926" y="218599"/>
                      <a:pt x="225020" y="202025"/>
                      <a:pt x="219305" y="292227"/>
                    </a:cubicBezTo>
                    <a:lnTo>
                      <a:pt x="213590" y="382429"/>
                    </a:lnTo>
                    <a:cubicBezTo>
                      <a:pt x="213590" y="382429"/>
                      <a:pt x="90431" y="441198"/>
                      <a:pt x="2611" y="386715"/>
                    </a:cubicBezTo>
                    <a:cubicBezTo>
                      <a:pt x="-5200" y="369665"/>
                      <a:pt x="5564" y="179927"/>
                      <a:pt x="20994" y="112490"/>
                    </a:cubicBezTo>
                    <a:cubicBezTo>
                      <a:pt x="36425" y="45053"/>
                      <a:pt x="46997" y="12002"/>
                      <a:pt x="46997" y="12002"/>
                    </a:cubicBezTo>
                    <a:cubicBezTo>
                      <a:pt x="46997" y="12002"/>
                      <a:pt x="160250" y="42577"/>
                      <a:pt x="195968"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0" name="Google Shape;230;p12"/>
              <p:cNvSpPr/>
              <p:nvPr/>
            </p:nvSpPr>
            <p:spPr>
              <a:xfrm>
                <a:off x="6112869" y="3797323"/>
                <a:ext cx="128417" cy="206862"/>
              </a:xfrm>
              <a:custGeom>
                <a:rect b="b" l="l" r="r" t="t"/>
                <a:pathLst>
                  <a:path extrusionOk="0" h="258577" w="160521">
                    <a:moveTo>
                      <a:pt x="150502" y="199966"/>
                    </a:moveTo>
                    <a:cubicBezTo>
                      <a:pt x="119070" y="198061"/>
                      <a:pt x="116022" y="203299"/>
                      <a:pt x="113545" y="192155"/>
                    </a:cubicBezTo>
                    <a:cubicBezTo>
                      <a:pt x="112688" y="188155"/>
                      <a:pt x="110878" y="160532"/>
                      <a:pt x="110878" y="160532"/>
                    </a:cubicBezTo>
                    <a:cubicBezTo>
                      <a:pt x="113780" y="156846"/>
                      <a:pt x="116422" y="152960"/>
                      <a:pt x="118784" y="148912"/>
                    </a:cubicBezTo>
                    <a:cubicBezTo>
                      <a:pt x="140167" y="136015"/>
                      <a:pt x="154268" y="113831"/>
                      <a:pt x="156884" y="88999"/>
                    </a:cubicBezTo>
                    <a:cubicBezTo>
                      <a:pt x="161490" y="44708"/>
                      <a:pt x="129348" y="5065"/>
                      <a:pt x="85065" y="417"/>
                    </a:cubicBezTo>
                    <a:cubicBezTo>
                      <a:pt x="43441" y="-3869"/>
                      <a:pt x="12771" y="25373"/>
                      <a:pt x="4579" y="65568"/>
                    </a:cubicBezTo>
                    <a:cubicBezTo>
                      <a:pt x="198" y="85380"/>
                      <a:pt x="-4374" y="125861"/>
                      <a:pt x="8008" y="158341"/>
                    </a:cubicBezTo>
                    <a:cubicBezTo>
                      <a:pt x="14961" y="176725"/>
                      <a:pt x="21438" y="189583"/>
                      <a:pt x="38012" y="188917"/>
                    </a:cubicBezTo>
                    <a:cubicBezTo>
                      <a:pt x="43543" y="188422"/>
                      <a:pt x="49023" y="187469"/>
                      <a:pt x="54395" y="186059"/>
                    </a:cubicBezTo>
                    <a:cubicBezTo>
                      <a:pt x="55283" y="193679"/>
                      <a:pt x="55602" y="201347"/>
                      <a:pt x="55347" y="209015"/>
                    </a:cubicBezTo>
                    <a:cubicBezTo>
                      <a:pt x="55347" y="217111"/>
                      <a:pt x="56300" y="221111"/>
                      <a:pt x="40488" y="230827"/>
                    </a:cubicBezTo>
                    <a:cubicBezTo>
                      <a:pt x="24677" y="240542"/>
                      <a:pt x="64301" y="260354"/>
                      <a:pt x="90114" y="258449"/>
                    </a:cubicBezTo>
                    <a:cubicBezTo>
                      <a:pt x="115927" y="256544"/>
                      <a:pt x="144883" y="240923"/>
                      <a:pt x="152883" y="224255"/>
                    </a:cubicBezTo>
                    <a:cubicBezTo>
                      <a:pt x="161646" y="205586"/>
                      <a:pt x="165266" y="200823"/>
                      <a:pt x="150502" y="199966"/>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1" name="Google Shape;231;p12"/>
              <p:cNvSpPr/>
              <p:nvPr/>
            </p:nvSpPr>
            <p:spPr>
              <a:xfrm>
                <a:off x="6244085" y="3981464"/>
                <a:ext cx="49073" cy="87044"/>
              </a:xfrm>
              <a:custGeom>
                <a:rect b="b" l="l" r="r" t="t"/>
                <a:pathLst>
                  <a:path extrusionOk="0" h="108805" w="61341">
                    <a:moveTo>
                      <a:pt x="9525" y="108806"/>
                    </a:moveTo>
                    <a:cubicBezTo>
                      <a:pt x="9525" y="108806"/>
                      <a:pt x="45053" y="100805"/>
                      <a:pt x="61341" y="84993"/>
                    </a:cubicBezTo>
                    <a:cubicBezTo>
                      <a:pt x="61341" y="84993"/>
                      <a:pt x="40196" y="18318"/>
                      <a:pt x="26670" y="1745"/>
                    </a:cubicBezTo>
                    <a:cubicBezTo>
                      <a:pt x="13144" y="-14829"/>
                      <a:pt x="0" y="92137"/>
                      <a:pt x="0" y="92137"/>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2" name="Google Shape;232;p12"/>
              <p:cNvSpPr/>
              <p:nvPr/>
            </p:nvSpPr>
            <p:spPr>
              <a:xfrm>
                <a:off x="6106401" y="3956215"/>
                <a:ext cx="153237" cy="219092"/>
              </a:xfrm>
              <a:custGeom>
                <a:rect b="b" l="l" r="r" t="t"/>
                <a:pathLst>
                  <a:path extrusionOk="0" h="273865" w="191546">
                    <a:moveTo>
                      <a:pt x="127349" y="560"/>
                    </a:moveTo>
                    <a:cubicBezTo>
                      <a:pt x="133160" y="7799"/>
                      <a:pt x="133826" y="16847"/>
                      <a:pt x="111443" y="22562"/>
                    </a:cubicBezTo>
                    <a:cubicBezTo>
                      <a:pt x="95161" y="27192"/>
                      <a:pt x="77760" y="25839"/>
                      <a:pt x="62389" y="18753"/>
                    </a:cubicBezTo>
                    <a:cubicBezTo>
                      <a:pt x="44747" y="26210"/>
                      <a:pt x="27792" y="35202"/>
                      <a:pt x="11716" y="45613"/>
                    </a:cubicBezTo>
                    <a:cubicBezTo>
                      <a:pt x="-7334" y="108478"/>
                      <a:pt x="8001" y="116574"/>
                      <a:pt x="0" y="161628"/>
                    </a:cubicBezTo>
                    <a:cubicBezTo>
                      <a:pt x="3143" y="184297"/>
                      <a:pt x="6858" y="242780"/>
                      <a:pt x="7810" y="256020"/>
                    </a:cubicBezTo>
                    <a:cubicBezTo>
                      <a:pt x="50578" y="285929"/>
                      <a:pt x="137350" y="275737"/>
                      <a:pt x="156781" y="244019"/>
                    </a:cubicBezTo>
                    <a:cubicBezTo>
                      <a:pt x="157130" y="233455"/>
                      <a:pt x="158116" y="222930"/>
                      <a:pt x="159734" y="212491"/>
                    </a:cubicBezTo>
                    <a:cubicBezTo>
                      <a:pt x="180118" y="136862"/>
                      <a:pt x="196025" y="117241"/>
                      <a:pt x="190405" y="60091"/>
                    </a:cubicBezTo>
                    <a:cubicBezTo>
                      <a:pt x="187166" y="27515"/>
                      <a:pt x="184595" y="11132"/>
                      <a:pt x="167259" y="2369"/>
                    </a:cubicBezTo>
                    <a:cubicBezTo>
                      <a:pt x="154092" y="26"/>
                      <a:pt x="140675" y="-583"/>
                      <a:pt x="127349" y="560"/>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3" name="Google Shape;233;p12"/>
              <p:cNvSpPr/>
              <p:nvPr/>
            </p:nvSpPr>
            <p:spPr>
              <a:xfrm>
                <a:off x="5856250" y="4001330"/>
                <a:ext cx="294998" cy="212364"/>
              </a:xfrm>
              <a:custGeom>
                <a:rect b="b" l="l" r="r" t="t"/>
                <a:pathLst>
                  <a:path extrusionOk="0" h="265455" w="368747">
                    <a:moveTo>
                      <a:pt x="47613" y="190066"/>
                    </a:moveTo>
                    <a:cubicBezTo>
                      <a:pt x="57313" y="192152"/>
                      <a:pt x="66860" y="194885"/>
                      <a:pt x="76188" y="198257"/>
                    </a:cubicBezTo>
                    <a:cubicBezTo>
                      <a:pt x="84940" y="202858"/>
                      <a:pt x="94355" y="206077"/>
                      <a:pt x="104097" y="207782"/>
                    </a:cubicBezTo>
                    <a:cubicBezTo>
                      <a:pt x="114574" y="209402"/>
                      <a:pt x="130957" y="203972"/>
                      <a:pt x="159246" y="190637"/>
                    </a:cubicBezTo>
                    <a:cubicBezTo>
                      <a:pt x="190224" y="174759"/>
                      <a:pt x="218251" y="153690"/>
                      <a:pt x="242114" y="128344"/>
                    </a:cubicBezTo>
                    <a:cubicBezTo>
                      <a:pt x="269228" y="96083"/>
                      <a:pt x="293451" y="61507"/>
                      <a:pt x="314504" y="24998"/>
                    </a:cubicBezTo>
                    <a:cubicBezTo>
                      <a:pt x="326791" y="2614"/>
                      <a:pt x="342317" y="-3006"/>
                      <a:pt x="355842" y="1375"/>
                    </a:cubicBezTo>
                    <a:cubicBezTo>
                      <a:pt x="372035" y="6710"/>
                      <a:pt x="374035" y="22807"/>
                      <a:pt x="355842" y="52906"/>
                    </a:cubicBezTo>
                    <a:cubicBezTo>
                      <a:pt x="332617" y="92225"/>
                      <a:pt x="304799" y="128639"/>
                      <a:pt x="272975" y="161396"/>
                    </a:cubicBezTo>
                    <a:cubicBezTo>
                      <a:pt x="247871" y="186503"/>
                      <a:pt x="218651" y="207115"/>
                      <a:pt x="186583" y="222356"/>
                    </a:cubicBezTo>
                    <a:cubicBezTo>
                      <a:pt x="163712" y="234252"/>
                      <a:pt x="139230" y="242758"/>
                      <a:pt x="113907" y="247597"/>
                    </a:cubicBezTo>
                    <a:cubicBezTo>
                      <a:pt x="105049" y="249502"/>
                      <a:pt x="99048" y="253216"/>
                      <a:pt x="82665" y="258932"/>
                    </a:cubicBezTo>
                    <a:cubicBezTo>
                      <a:pt x="66375" y="264856"/>
                      <a:pt x="48897" y="266790"/>
                      <a:pt x="31707" y="264551"/>
                    </a:cubicBezTo>
                    <a:cubicBezTo>
                      <a:pt x="17514" y="261789"/>
                      <a:pt x="12657" y="258550"/>
                      <a:pt x="12085" y="255026"/>
                    </a:cubicBezTo>
                    <a:cubicBezTo>
                      <a:pt x="11514" y="251502"/>
                      <a:pt x="14371" y="249025"/>
                      <a:pt x="21039" y="249502"/>
                    </a:cubicBezTo>
                    <a:cubicBezTo>
                      <a:pt x="31538" y="251169"/>
                      <a:pt x="42255" y="250912"/>
                      <a:pt x="52662" y="248740"/>
                    </a:cubicBezTo>
                    <a:cubicBezTo>
                      <a:pt x="52662" y="248740"/>
                      <a:pt x="37993" y="248264"/>
                      <a:pt x="29325" y="247216"/>
                    </a:cubicBezTo>
                    <a:cubicBezTo>
                      <a:pt x="21541" y="246368"/>
                      <a:pt x="13911" y="244444"/>
                      <a:pt x="6656" y="241501"/>
                    </a:cubicBezTo>
                    <a:cubicBezTo>
                      <a:pt x="-297" y="238548"/>
                      <a:pt x="-2869" y="227594"/>
                      <a:pt x="4179" y="227975"/>
                    </a:cubicBezTo>
                    <a:cubicBezTo>
                      <a:pt x="11228" y="228356"/>
                      <a:pt x="15990" y="230452"/>
                      <a:pt x="28944" y="231785"/>
                    </a:cubicBezTo>
                    <a:cubicBezTo>
                      <a:pt x="35778" y="232614"/>
                      <a:pt x="42685" y="232614"/>
                      <a:pt x="49518" y="231785"/>
                    </a:cubicBezTo>
                    <a:cubicBezTo>
                      <a:pt x="40949" y="230376"/>
                      <a:pt x="32508" y="228271"/>
                      <a:pt x="24277" y="225499"/>
                    </a:cubicBezTo>
                    <a:cubicBezTo>
                      <a:pt x="17463" y="223689"/>
                      <a:pt x="11333" y="219917"/>
                      <a:pt x="6656" y="214640"/>
                    </a:cubicBezTo>
                    <a:cubicBezTo>
                      <a:pt x="4275" y="211878"/>
                      <a:pt x="4941" y="205115"/>
                      <a:pt x="13228" y="206830"/>
                    </a:cubicBezTo>
                    <a:cubicBezTo>
                      <a:pt x="23208" y="210307"/>
                      <a:pt x="33569" y="212583"/>
                      <a:pt x="44089" y="213592"/>
                    </a:cubicBezTo>
                    <a:cubicBezTo>
                      <a:pt x="54662" y="213592"/>
                      <a:pt x="62187" y="212735"/>
                      <a:pt x="60853" y="211116"/>
                    </a:cubicBezTo>
                    <a:cubicBezTo>
                      <a:pt x="59520" y="209497"/>
                      <a:pt x="53233" y="209687"/>
                      <a:pt x="45232" y="205211"/>
                    </a:cubicBezTo>
                    <a:cubicBezTo>
                      <a:pt x="37231" y="200734"/>
                      <a:pt x="32469" y="192066"/>
                      <a:pt x="35707" y="187875"/>
                    </a:cubicBezTo>
                    <a:cubicBezTo>
                      <a:pt x="38946" y="183684"/>
                      <a:pt x="38946" y="186827"/>
                      <a:pt x="47613" y="190066"/>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4" name="Google Shape;234;p12"/>
              <p:cNvSpPr/>
              <p:nvPr/>
            </p:nvSpPr>
            <p:spPr>
              <a:xfrm>
                <a:off x="6075027" y="3988967"/>
                <a:ext cx="80628" cy="83804"/>
              </a:xfrm>
              <a:custGeom>
                <a:rect b="b" l="l" r="r" t="t"/>
                <a:pathLst>
                  <a:path extrusionOk="0" h="104755" w="100785">
                    <a:moveTo>
                      <a:pt x="65151" y="104756"/>
                    </a:moveTo>
                    <a:cubicBezTo>
                      <a:pt x="40403" y="101165"/>
                      <a:pt x="17516" y="89554"/>
                      <a:pt x="0" y="71704"/>
                    </a:cubicBezTo>
                    <a:lnTo>
                      <a:pt x="39433" y="17030"/>
                    </a:lnTo>
                    <a:cubicBezTo>
                      <a:pt x="39433" y="17030"/>
                      <a:pt x="61627" y="-10973"/>
                      <a:pt x="90964" y="4838"/>
                    </a:cubicBezTo>
                    <a:cubicBezTo>
                      <a:pt x="90964" y="4838"/>
                      <a:pt x="113062" y="7220"/>
                      <a:pt x="90964" y="53511"/>
                    </a:cubicBezTo>
                    <a:cubicBezTo>
                      <a:pt x="83445" y="71113"/>
                      <a:pt x="74824" y="88230"/>
                      <a:pt x="65151" y="104756"/>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5" name="Google Shape;235;p12"/>
              <p:cNvSpPr/>
              <p:nvPr/>
            </p:nvSpPr>
            <p:spPr>
              <a:xfrm>
                <a:off x="6107459" y="3797280"/>
                <a:ext cx="160810" cy="262954"/>
              </a:xfrm>
              <a:custGeom>
                <a:rect b="b" l="l" r="r" t="t"/>
                <a:pathLst>
                  <a:path extrusionOk="0" h="328692" w="201012">
                    <a:moveTo>
                      <a:pt x="3726" y="41904"/>
                    </a:moveTo>
                    <a:cubicBezTo>
                      <a:pt x="6992" y="22359"/>
                      <a:pt x="25260" y="8995"/>
                      <a:pt x="44874" y="11805"/>
                    </a:cubicBezTo>
                    <a:cubicBezTo>
                      <a:pt x="58646" y="2566"/>
                      <a:pt x="75264" y="-1454"/>
                      <a:pt x="91737" y="470"/>
                    </a:cubicBezTo>
                    <a:cubicBezTo>
                      <a:pt x="129170" y="4376"/>
                      <a:pt x="153649" y="29045"/>
                      <a:pt x="164984" y="66193"/>
                    </a:cubicBezTo>
                    <a:cubicBezTo>
                      <a:pt x="170544" y="84833"/>
                      <a:pt x="174245" y="103978"/>
                      <a:pt x="176033" y="123343"/>
                    </a:cubicBezTo>
                    <a:cubicBezTo>
                      <a:pt x="187272" y="206686"/>
                      <a:pt x="217562" y="272790"/>
                      <a:pt x="189273" y="297555"/>
                    </a:cubicBezTo>
                    <a:cubicBezTo>
                      <a:pt x="160983" y="322320"/>
                      <a:pt x="83450" y="338036"/>
                      <a:pt x="51065" y="322510"/>
                    </a:cubicBezTo>
                    <a:cubicBezTo>
                      <a:pt x="18680" y="306985"/>
                      <a:pt x="77735" y="163348"/>
                      <a:pt x="13632" y="83528"/>
                    </a:cubicBezTo>
                    <a:cubicBezTo>
                      <a:pt x="-1418" y="64574"/>
                      <a:pt x="-2847" y="51334"/>
                      <a:pt x="3726" y="41904"/>
                    </a:cubicBezTo>
                    <a:close/>
                  </a:path>
                </a:pathLst>
              </a:custGeom>
              <a:solidFill>
                <a:srgbClr val="CC8B0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6" name="Google Shape;236;p12"/>
              <p:cNvSpPr/>
              <p:nvPr/>
            </p:nvSpPr>
            <p:spPr>
              <a:xfrm>
                <a:off x="5490177" y="4381136"/>
                <a:ext cx="345795" cy="199644"/>
              </a:xfrm>
              <a:custGeom>
                <a:rect b="b" l="l" r="r" t="t"/>
                <a:pathLst>
                  <a:path extrusionOk="0" h="249555" w="432244">
                    <a:moveTo>
                      <a:pt x="432245" y="124778"/>
                    </a:moveTo>
                    <a:cubicBezTo>
                      <a:pt x="432245" y="193690"/>
                      <a:pt x="335483" y="249555"/>
                      <a:pt x="216122" y="249555"/>
                    </a:cubicBezTo>
                    <a:cubicBezTo>
                      <a:pt x="96761" y="249555"/>
                      <a:pt x="0" y="193690"/>
                      <a:pt x="0" y="124778"/>
                    </a:cubicBezTo>
                    <a:cubicBezTo>
                      <a:pt x="0" y="55865"/>
                      <a:pt x="96761" y="0"/>
                      <a:pt x="216122" y="0"/>
                    </a:cubicBezTo>
                    <a:cubicBezTo>
                      <a:pt x="335483" y="0"/>
                      <a:pt x="432245" y="55865"/>
                      <a:pt x="432245" y="124778"/>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7" name="Google Shape;237;p12"/>
              <p:cNvSpPr/>
              <p:nvPr/>
            </p:nvSpPr>
            <p:spPr>
              <a:xfrm>
                <a:off x="5573749" y="4455840"/>
                <a:ext cx="98301" cy="76095"/>
              </a:xfrm>
              <a:custGeom>
                <a:rect b="b" l="l" r="r" t="t"/>
                <a:pathLst>
                  <a:path extrusionOk="0" h="95119" w="122876">
                    <a:moveTo>
                      <a:pt x="9769" y="2"/>
                    </a:moveTo>
                    <a:cubicBezTo>
                      <a:pt x="24533" y="12004"/>
                      <a:pt x="46250" y="1050"/>
                      <a:pt x="47297" y="2193"/>
                    </a:cubicBezTo>
                    <a:cubicBezTo>
                      <a:pt x="64639" y="18195"/>
                      <a:pt x="82792" y="33302"/>
                      <a:pt x="101685" y="47437"/>
                    </a:cubicBezTo>
                    <a:cubicBezTo>
                      <a:pt x="111210" y="54676"/>
                      <a:pt x="125212" y="64296"/>
                      <a:pt x="122545" y="78202"/>
                    </a:cubicBezTo>
                    <a:cubicBezTo>
                      <a:pt x="117973" y="102967"/>
                      <a:pt x="78254" y="95347"/>
                      <a:pt x="63204" y="87727"/>
                    </a:cubicBezTo>
                    <a:cubicBezTo>
                      <a:pt x="48155" y="80107"/>
                      <a:pt x="35963" y="67630"/>
                      <a:pt x="21770" y="59152"/>
                    </a:cubicBezTo>
                    <a:cubicBezTo>
                      <a:pt x="11674" y="52866"/>
                      <a:pt x="1768" y="49627"/>
                      <a:pt x="149" y="36864"/>
                    </a:cubicBezTo>
                    <a:cubicBezTo>
                      <a:pt x="-1185" y="28768"/>
                      <a:pt x="6816" y="-284"/>
                      <a:pt x="9769" y="2"/>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8" name="Google Shape;238;p12"/>
              <p:cNvSpPr/>
              <p:nvPr/>
            </p:nvSpPr>
            <p:spPr>
              <a:xfrm>
                <a:off x="5573762" y="4480895"/>
                <a:ext cx="97794" cy="51001"/>
              </a:xfrm>
              <a:custGeom>
                <a:rect b="b" l="l" r="r" t="t"/>
                <a:pathLst>
                  <a:path extrusionOk="0" h="63751" w="122242">
                    <a:moveTo>
                      <a:pt x="227" y="0"/>
                    </a:moveTo>
                    <a:cubicBezTo>
                      <a:pt x="2228" y="12192"/>
                      <a:pt x="12038" y="15621"/>
                      <a:pt x="22040" y="21812"/>
                    </a:cubicBezTo>
                    <a:cubicBezTo>
                      <a:pt x="36518" y="30766"/>
                      <a:pt x="49186" y="43720"/>
                      <a:pt x="64140" y="51245"/>
                    </a:cubicBezTo>
                    <a:cubicBezTo>
                      <a:pt x="79094" y="58769"/>
                      <a:pt x="112527" y="65246"/>
                      <a:pt x="122243" y="47530"/>
                    </a:cubicBezTo>
                    <a:cubicBezTo>
                      <a:pt x="117004" y="71438"/>
                      <a:pt x="77951" y="63913"/>
                      <a:pt x="63092" y="56388"/>
                    </a:cubicBezTo>
                    <a:cubicBezTo>
                      <a:pt x="48233" y="48863"/>
                      <a:pt x="35851" y="36290"/>
                      <a:pt x="21659" y="27813"/>
                    </a:cubicBezTo>
                    <a:cubicBezTo>
                      <a:pt x="11562" y="21527"/>
                      <a:pt x="1656" y="18288"/>
                      <a:pt x="37" y="5524"/>
                    </a:cubicBezTo>
                    <a:cubicBezTo>
                      <a:pt x="-49" y="3677"/>
                      <a:pt x="15" y="1829"/>
                      <a:pt x="227"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9" name="Google Shape;239;p12"/>
              <p:cNvSpPr/>
              <p:nvPr/>
            </p:nvSpPr>
            <p:spPr>
              <a:xfrm>
                <a:off x="5674337" y="4417793"/>
                <a:ext cx="98217" cy="73323"/>
              </a:xfrm>
              <a:custGeom>
                <a:rect b="b" l="l" r="r" t="t"/>
                <a:pathLst>
                  <a:path extrusionOk="0" h="91654" w="122771">
                    <a:moveTo>
                      <a:pt x="11400" y="61"/>
                    </a:moveTo>
                    <a:cubicBezTo>
                      <a:pt x="26164" y="12062"/>
                      <a:pt x="51881" y="-987"/>
                      <a:pt x="53024" y="61"/>
                    </a:cubicBezTo>
                    <a:cubicBezTo>
                      <a:pt x="68334" y="15615"/>
                      <a:pt x="84521" y="30274"/>
                      <a:pt x="101507" y="43971"/>
                    </a:cubicBezTo>
                    <a:cubicBezTo>
                      <a:pt x="111032" y="51114"/>
                      <a:pt x="125033" y="60830"/>
                      <a:pt x="122462" y="74737"/>
                    </a:cubicBezTo>
                    <a:cubicBezTo>
                      <a:pt x="117794" y="99502"/>
                      <a:pt x="78075" y="91881"/>
                      <a:pt x="63121" y="84262"/>
                    </a:cubicBezTo>
                    <a:cubicBezTo>
                      <a:pt x="48167" y="76642"/>
                      <a:pt x="35879" y="64069"/>
                      <a:pt x="21687" y="55687"/>
                    </a:cubicBezTo>
                    <a:cubicBezTo>
                      <a:pt x="11591" y="49400"/>
                      <a:pt x="1589" y="46162"/>
                      <a:pt x="65" y="33398"/>
                    </a:cubicBezTo>
                    <a:cubicBezTo>
                      <a:pt x="-887" y="25302"/>
                      <a:pt x="8828" y="-225"/>
                      <a:pt x="11400" y="61"/>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0" name="Google Shape;240;p12"/>
              <p:cNvSpPr/>
              <p:nvPr/>
            </p:nvSpPr>
            <p:spPr>
              <a:xfrm>
                <a:off x="5674522" y="4441449"/>
                <a:ext cx="97784" cy="51040"/>
              </a:xfrm>
              <a:custGeom>
                <a:rect b="b" l="l" r="r" t="t"/>
                <a:pathLst>
                  <a:path extrusionOk="0" h="63800" w="122230">
                    <a:moveTo>
                      <a:pt x="216" y="0"/>
                    </a:moveTo>
                    <a:cubicBezTo>
                      <a:pt x="2216" y="12192"/>
                      <a:pt x="12027" y="15621"/>
                      <a:pt x="22028" y="21812"/>
                    </a:cubicBezTo>
                    <a:cubicBezTo>
                      <a:pt x="36506" y="30766"/>
                      <a:pt x="49174" y="43720"/>
                      <a:pt x="64128" y="51340"/>
                    </a:cubicBezTo>
                    <a:cubicBezTo>
                      <a:pt x="79083" y="58960"/>
                      <a:pt x="112515" y="65246"/>
                      <a:pt x="122231" y="47530"/>
                    </a:cubicBezTo>
                    <a:cubicBezTo>
                      <a:pt x="116992" y="71438"/>
                      <a:pt x="77940" y="64008"/>
                      <a:pt x="63081" y="56483"/>
                    </a:cubicBezTo>
                    <a:cubicBezTo>
                      <a:pt x="48222" y="48958"/>
                      <a:pt x="35934" y="36290"/>
                      <a:pt x="21742" y="27432"/>
                    </a:cubicBezTo>
                    <a:cubicBezTo>
                      <a:pt x="11550" y="21146"/>
                      <a:pt x="1644" y="17907"/>
                      <a:pt x="25" y="5143"/>
                    </a:cubicBezTo>
                    <a:cubicBezTo>
                      <a:pt x="-41" y="3429"/>
                      <a:pt x="23" y="1705"/>
                      <a:pt x="216"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1" name="Google Shape;241;p12"/>
              <p:cNvSpPr/>
              <p:nvPr/>
            </p:nvSpPr>
            <p:spPr>
              <a:xfrm>
                <a:off x="5578538" y="3979203"/>
                <a:ext cx="169290" cy="484803"/>
              </a:xfrm>
              <a:custGeom>
                <a:rect b="b" l="l" r="r" t="t"/>
                <a:pathLst>
                  <a:path extrusionOk="0" h="606004" w="211613">
                    <a:moveTo>
                      <a:pt x="2540" y="52483"/>
                    </a:moveTo>
                    <a:cubicBezTo>
                      <a:pt x="3302" y="74771"/>
                      <a:pt x="10160" y="171545"/>
                      <a:pt x="13303" y="222695"/>
                    </a:cubicBezTo>
                    <a:cubicBezTo>
                      <a:pt x="16446" y="273844"/>
                      <a:pt x="17113" y="336995"/>
                      <a:pt x="17113" y="336995"/>
                    </a:cubicBezTo>
                    <a:cubicBezTo>
                      <a:pt x="17113" y="336995"/>
                      <a:pt x="8255" y="374237"/>
                      <a:pt x="2540" y="418147"/>
                    </a:cubicBezTo>
                    <a:cubicBezTo>
                      <a:pt x="-3175" y="462058"/>
                      <a:pt x="2540" y="600361"/>
                      <a:pt x="2540" y="600361"/>
                    </a:cubicBezTo>
                    <a:cubicBezTo>
                      <a:pt x="14124" y="607886"/>
                      <a:pt x="29056" y="607886"/>
                      <a:pt x="40640" y="600361"/>
                    </a:cubicBezTo>
                    <a:cubicBezTo>
                      <a:pt x="40640" y="600361"/>
                      <a:pt x="64262" y="489585"/>
                      <a:pt x="75121" y="439674"/>
                    </a:cubicBezTo>
                    <a:cubicBezTo>
                      <a:pt x="85979" y="389763"/>
                      <a:pt x="87979" y="360997"/>
                      <a:pt x="93599" y="330137"/>
                    </a:cubicBezTo>
                    <a:cubicBezTo>
                      <a:pt x="100457" y="292703"/>
                      <a:pt x="115221" y="118110"/>
                      <a:pt x="115221" y="118110"/>
                    </a:cubicBezTo>
                    <a:lnTo>
                      <a:pt x="121126" y="118110"/>
                    </a:lnTo>
                    <a:lnTo>
                      <a:pt x="136938" y="315182"/>
                    </a:lnTo>
                    <a:cubicBezTo>
                      <a:pt x="132057" y="329717"/>
                      <a:pt x="128705" y="344719"/>
                      <a:pt x="126937" y="359950"/>
                    </a:cubicBezTo>
                    <a:cubicBezTo>
                      <a:pt x="122650" y="392049"/>
                      <a:pt x="131509" y="553593"/>
                      <a:pt x="131509" y="553593"/>
                    </a:cubicBezTo>
                    <a:cubicBezTo>
                      <a:pt x="144340" y="560727"/>
                      <a:pt x="160089" y="560070"/>
                      <a:pt x="172276" y="551879"/>
                    </a:cubicBezTo>
                    <a:cubicBezTo>
                      <a:pt x="172276" y="551879"/>
                      <a:pt x="211614" y="337947"/>
                      <a:pt x="211614" y="305467"/>
                    </a:cubicBezTo>
                    <a:cubicBezTo>
                      <a:pt x="211614" y="283845"/>
                      <a:pt x="207994" y="0"/>
                      <a:pt x="207994" y="0"/>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2" name="Google Shape;242;p12"/>
              <p:cNvSpPr/>
              <p:nvPr/>
            </p:nvSpPr>
            <p:spPr>
              <a:xfrm>
                <a:off x="5601056" y="3677030"/>
                <a:ext cx="108255" cy="105706"/>
              </a:xfrm>
              <a:custGeom>
                <a:rect b="b" l="l" r="r" t="t"/>
                <a:pathLst>
                  <a:path extrusionOk="0" h="132132" w="135319">
                    <a:moveTo>
                      <a:pt x="27811" y="0"/>
                    </a:moveTo>
                    <a:cubicBezTo>
                      <a:pt x="27811" y="0"/>
                      <a:pt x="30287" y="48578"/>
                      <a:pt x="29239" y="52864"/>
                    </a:cubicBezTo>
                    <a:cubicBezTo>
                      <a:pt x="28192" y="57150"/>
                      <a:pt x="6951" y="71342"/>
                      <a:pt x="664" y="76486"/>
                    </a:cubicBezTo>
                    <a:cubicBezTo>
                      <a:pt x="-5622" y="81629"/>
                      <a:pt x="34288" y="120491"/>
                      <a:pt x="53623" y="130016"/>
                    </a:cubicBezTo>
                    <a:cubicBezTo>
                      <a:pt x="72959" y="139541"/>
                      <a:pt x="134205" y="115538"/>
                      <a:pt x="135253" y="85439"/>
                    </a:cubicBezTo>
                    <a:cubicBezTo>
                      <a:pt x="136300" y="55340"/>
                      <a:pt x="124775" y="30099"/>
                      <a:pt x="115441" y="28765"/>
                    </a:cubicBezTo>
                    <a:cubicBezTo>
                      <a:pt x="106106" y="27432"/>
                      <a:pt x="27811" y="0"/>
                      <a:pt x="27811" y="0"/>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3" name="Google Shape;243;p12"/>
              <p:cNvSpPr/>
              <p:nvPr/>
            </p:nvSpPr>
            <p:spPr>
              <a:xfrm>
                <a:off x="5726677" y="3702009"/>
                <a:ext cx="153814" cy="302133"/>
              </a:xfrm>
              <a:custGeom>
                <a:rect b="b" l="l" r="r" t="t"/>
                <a:pathLst>
                  <a:path extrusionOk="0" h="377666" w="192267">
                    <a:moveTo>
                      <a:pt x="3655" y="58864"/>
                    </a:moveTo>
                    <a:cubicBezTo>
                      <a:pt x="6513" y="37433"/>
                      <a:pt x="-7584" y="17050"/>
                      <a:pt x="6037" y="0"/>
                    </a:cubicBezTo>
                    <a:cubicBezTo>
                      <a:pt x="53662" y="47054"/>
                      <a:pt x="47947" y="171450"/>
                      <a:pt x="58805" y="250984"/>
                    </a:cubicBezTo>
                    <a:cubicBezTo>
                      <a:pt x="94429" y="288131"/>
                      <a:pt x="165961" y="324803"/>
                      <a:pt x="186059" y="333851"/>
                    </a:cubicBezTo>
                    <a:cubicBezTo>
                      <a:pt x="189679" y="335566"/>
                      <a:pt x="192917" y="337375"/>
                      <a:pt x="192155" y="341281"/>
                    </a:cubicBezTo>
                    <a:cubicBezTo>
                      <a:pt x="189461" y="354530"/>
                      <a:pt x="183757" y="366979"/>
                      <a:pt x="175486" y="377666"/>
                    </a:cubicBezTo>
                    <a:cubicBezTo>
                      <a:pt x="127861" y="357283"/>
                      <a:pt x="94048" y="345567"/>
                      <a:pt x="34897" y="289370"/>
                    </a:cubicBezTo>
                    <a:cubicBezTo>
                      <a:pt x="29295" y="283293"/>
                      <a:pt x="24287" y="276692"/>
                      <a:pt x="19943" y="269653"/>
                    </a:cubicBezTo>
                    <a:cubicBezTo>
                      <a:pt x="3084" y="218980"/>
                      <a:pt x="-1202" y="95821"/>
                      <a:pt x="3655" y="58864"/>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4" name="Google Shape;244;p12"/>
              <p:cNvSpPr/>
              <p:nvPr/>
            </p:nvSpPr>
            <p:spPr>
              <a:xfrm>
                <a:off x="5572425" y="3691494"/>
                <a:ext cx="175494" cy="353954"/>
              </a:xfrm>
              <a:custGeom>
                <a:rect b="b" l="l" r="r" t="t"/>
                <a:pathLst>
                  <a:path extrusionOk="0" h="442443" w="219367">
                    <a:moveTo>
                      <a:pt x="58192" y="43155"/>
                    </a:moveTo>
                    <a:cubicBezTo>
                      <a:pt x="58192" y="43155"/>
                      <a:pt x="93434" y="95638"/>
                      <a:pt x="142583" y="100305"/>
                    </a:cubicBezTo>
                    <a:cubicBezTo>
                      <a:pt x="158109" y="85065"/>
                      <a:pt x="159443" y="30678"/>
                      <a:pt x="138011" y="13247"/>
                    </a:cubicBezTo>
                    <a:cubicBezTo>
                      <a:pt x="138011" y="13247"/>
                      <a:pt x="157728" y="-2660"/>
                      <a:pt x="171254" y="388"/>
                    </a:cubicBezTo>
                    <a:cubicBezTo>
                      <a:pt x="185905" y="9218"/>
                      <a:pt x="196816" y="23115"/>
                      <a:pt x="201924" y="39441"/>
                    </a:cubicBezTo>
                    <a:cubicBezTo>
                      <a:pt x="214382" y="75569"/>
                      <a:pt x="220254" y="113631"/>
                      <a:pt x="219260" y="151836"/>
                    </a:cubicBezTo>
                    <a:cubicBezTo>
                      <a:pt x="218402" y="203366"/>
                      <a:pt x="219260" y="360814"/>
                      <a:pt x="219260" y="360814"/>
                    </a:cubicBezTo>
                    <a:cubicBezTo>
                      <a:pt x="219260" y="360814"/>
                      <a:pt x="212402" y="394056"/>
                      <a:pt x="167920" y="418821"/>
                    </a:cubicBezTo>
                    <a:cubicBezTo>
                      <a:pt x="123438" y="443586"/>
                      <a:pt x="90386" y="446063"/>
                      <a:pt x="60192" y="439014"/>
                    </a:cubicBezTo>
                    <a:cubicBezTo>
                      <a:pt x="35332" y="433204"/>
                      <a:pt x="14758" y="424441"/>
                      <a:pt x="6185" y="406439"/>
                    </a:cubicBezTo>
                    <a:cubicBezTo>
                      <a:pt x="8471" y="370244"/>
                      <a:pt x="24569" y="276042"/>
                      <a:pt x="18568" y="230607"/>
                    </a:cubicBezTo>
                    <a:cubicBezTo>
                      <a:pt x="12567" y="185173"/>
                      <a:pt x="2947" y="151359"/>
                      <a:pt x="470" y="114593"/>
                    </a:cubicBezTo>
                    <a:cubicBezTo>
                      <a:pt x="-2006" y="77826"/>
                      <a:pt x="5233" y="78588"/>
                      <a:pt x="23711" y="65539"/>
                    </a:cubicBezTo>
                    <a:cubicBezTo>
                      <a:pt x="34645" y="57252"/>
                      <a:pt x="46169" y="49766"/>
                      <a:pt x="58192" y="43155"/>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5" name="Google Shape;245;p12"/>
              <p:cNvSpPr/>
              <p:nvPr/>
            </p:nvSpPr>
            <p:spPr>
              <a:xfrm>
                <a:off x="5596900" y="3567776"/>
                <a:ext cx="116875" cy="142090"/>
              </a:xfrm>
              <a:custGeom>
                <a:rect b="b" l="l" r="r" t="t"/>
                <a:pathLst>
                  <a:path extrusionOk="0" h="177613" w="146094">
                    <a:moveTo>
                      <a:pt x="142737" y="64264"/>
                    </a:moveTo>
                    <a:lnTo>
                      <a:pt x="142737" y="64264"/>
                    </a:lnTo>
                    <a:cubicBezTo>
                      <a:pt x="136926" y="26164"/>
                      <a:pt x="109780" y="-2411"/>
                      <a:pt x="70823" y="161"/>
                    </a:cubicBezTo>
                    <a:cubicBezTo>
                      <a:pt x="29585" y="2342"/>
                      <a:pt x="-2076" y="37537"/>
                      <a:pt x="106" y="78780"/>
                    </a:cubicBezTo>
                    <a:cubicBezTo>
                      <a:pt x="1341" y="102107"/>
                      <a:pt x="13407" y="123519"/>
                      <a:pt x="32723" y="136654"/>
                    </a:cubicBezTo>
                    <a:cubicBezTo>
                      <a:pt x="34067" y="142360"/>
                      <a:pt x="36081" y="147894"/>
                      <a:pt x="38724" y="153132"/>
                    </a:cubicBezTo>
                    <a:cubicBezTo>
                      <a:pt x="52440" y="169230"/>
                      <a:pt x="94064" y="179136"/>
                      <a:pt x="105970" y="177421"/>
                    </a:cubicBezTo>
                    <a:cubicBezTo>
                      <a:pt x="120536" y="176269"/>
                      <a:pt x="132921" y="166334"/>
                      <a:pt x="137212" y="152370"/>
                    </a:cubicBezTo>
                    <a:cubicBezTo>
                      <a:pt x="150166" y="122462"/>
                      <a:pt x="146070" y="82838"/>
                      <a:pt x="142737" y="64264"/>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6" name="Google Shape;246;p12"/>
              <p:cNvSpPr/>
              <p:nvPr/>
            </p:nvSpPr>
            <p:spPr>
              <a:xfrm>
                <a:off x="5586117" y="3555452"/>
                <a:ext cx="123225" cy="121654"/>
              </a:xfrm>
              <a:custGeom>
                <a:rect b="b" l="l" r="r" t="t"/>
                <a:pathLst>
                  <a:path extrusionOk="0" h="152067" w="154031">
                    <a:moveTo>
                      <a:pt x="46496" y="152068"/>
                    </a:moveTo>
                    <a:lnTo>
                      <a:pt x="46496" y="152068"/>
                    </a:lnTo>
                    <a:lnTo>
                      <a:pt x="50021" y="119112"/>
                    </a:lnTo>
                    <a:cubicBezTo>
                      <a:pt x="50021" y="119112"/>
                      <a:pt x="22874" y="49579"/>
                      <a:pt x="86692" y="63009"/>
                    </a:cubicBezTo>
                    <a:cubicBezTo>
                      <a:pt x="128602" y="71867"/>
                      <a:pt x="139079" y="75677"/>
                      <a:pt x="151843" y="47579"/>
                    </a:cubicBezTo>
                    <a:cubicBezTo>
                      <a:pt x="164606" y="19480"/>
                      <a:pt x="119648" y="-5857"/>
                      <a:pt x="66118" y="1192"/>
                    </a:cubicBezTo>
                    <a:cubicBezTo>
                      <a:pt x="27984" y="5192"/>
                      <a:pt x="-739" y="37720"/>
                      <a:pt x="14" y="76058"/>
                    </a:cubicBezTo>
                    <a:cubicBezTo>
                      <a:pt x="1538" y="96632"/>
                      <a:pt x="7063" y="138542"/>
                      <a:pt x="46496" y="152068"/>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7" name="Google Shape;247;p12"/>
              <p:cNvSpPr/>
              <p:nvPr/>
            </p:nvSpPr>
            <p:spPr>
              <a:xfrm>
                <a:off x="5563193" y="3761560"/>
                <a:ext cx="157578" cy="270890"/>
              </a:xfrm>
              <a:custGeom>
                <a:rect b="b" l="l" r="r" t="t"/>
                <a:pathLst>
                  <a:path extrusionOk="0" h="338613" w="196972">
                    <a:moveTo>
                      <a:pt x="780" y="5239"/>
                    </a:moveTo>
                    <a:cubicBezTo>
                      <a:pt x="19163" y="0"/>
                      <a:pt x="5161" y="4286"/>
                      <a:pt x="19163" y="0"/>
                    </a:cubicBezTo>
                    <a:cubicBezTo>
                      <a:pt x="66788" y="46958"/>
                      <a:pt x="61168" y="127540"/>
                      <a:pt x="72027" y="207073"/>
                    </a:cubicBezTo>
                    <a:cubicBezTo>
                      <a:pt x="98506" y="250984"/>
                      <a:pt x="196709" y="310039"/>
                      <a:pt x="196709" y="310039"/>
                    </a:cubicBezTo>
                    <a:cubicBezTo>
                      <a:pt x="197947" y="318516"/>
                      <a:pt x="194994" y="320992"/>
                      <a:pt x="184326" y="338614"/>
                    </a:cubicBezTo>
                    <a:cubicBezTo>
                      <a:pt x="129661" y="317649"/>
                      <a:pt x="79941" y="285579"/>
                      <a:pt x="38308" y="244411"/>
                    </a:cubicBezTo>
                    <a:cubicBezTo>
                      <a:pt x="35927" y="242221"/>
                      <a:pt x="32498" y="241554"/>
                      <a:pt x="31545" y="238601"/>
                    </a:cubicBezTo>
                    <a:cubicBezTo>
                      <a:pt x="14686" y="187547"/>
                      <a:pt x="-4078" y="42291"/>
                      <a:pt x="780" y="5239"/>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8" name="Google Shape;248;p12"/>
              <p:cNvSpPr/>
              <p:nvPr/>
            </p:nvSpPr>
            <p:spPr>
              <a:xfrm>
                <a:off x="5730894" y="3844261"/>
                <a:ext cx="182422" cy="245287"/>
              </a:xfrm>
              <a:custGeom>
                <a:rect b="b" l="l" r="r" t="t"/>
                <a:pathLst>
                  <a:path extrusionOk="0" h="306609" w="228028">
                    <a:moveTo>
                      <a:pt x="228028" y="0"/>
                    </a:moveTo>
                    <a:lnTo>
                      <a:pt x="156686" y="244030"/>
                    </a:lnTo>
                    <a:lnTo>
                      <a:pt x="0" y="306610"/>
                    </a:lnTo>
                    <a:lnTo>
                      <a:pt x="57150" y="68866"/>
                    </a:lnTo>
                    <a:lnTo>
                      <a:pt x="228028" y="0"/>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9" name="Google Shape;249;p12"/>
              <p:cNvSpPr/>
              <p:nvPr/>
            </p:nvSpPr>
            <p:spPr>
              <a:xfrm>
                <a:off x="5699455" y="3997937"/>
                <a:ext cx="92794" cy="45581"/>
              </a:xfrm>
              <a:custGeom>
                <a:rect b="b" l="l" r="r" t="t"/>
                <a:pathLst>
                  <a:path extrusionOk="0" h="56976" w="115992">
                    <a:moveTo>
                      <a:pt x="1604" y="16383"/>
                    </a:moveTo>
                    <a:cubicBezTo>
                      <a:pt x="3890" y="8001"/>
                      <a:pt x="9891" y="10096"/>
                      <a:pt x="16749" y="12192"/>
                    </a:cubicBezTo>
                    <a:cubicBezTo>
                      <a:pt x="24087" y="15173"/>
                      <a:pt x="32154" y="15869"/>
                      <a:pt x="39895" y="14192"/>
                    </a:cubicBezTo>
                    <a:cubicBezTo>
                      <a:pt x="45919" y="11240"/>
                      <a:pt x="51497" y="7458"/>
                      <a:pt x="56468" y="2953"/>
                    </a:cubicBezTo>
                    <a:cubicBezTo>
                      <a:pt x="59631" y="1038"/>
                      <a:pt x="63251" y="19"/>
                      <a:pt x="66946" y="0"/>
                    </a:cubicBezTo>
                    <a:cubicBezTo>
                      <a:pt x="66946" y="2096"/>
                      <a:pt x="63326" y="14478"/>
                      <a:pt x="63326" y="14478"/>
                    </a:cubicBezTo>
                    <a:cubicBezTo>
                      <a:pt x="63326" y="14478"/>
                      <a:pt x="97712" y="14478"/>
                      <a:pt x="101426" y="14478"/>
                    </a:cubicBezTo>
                    <a:cubicBezTo>
                      <a:pt x="104583" y="13907"/>
                      <a:pt x="107609" y="15993"/>
                      <a:pt x="108184" y="19155"/>
                    </a:cubicBezTo>
                    <a:cubicBezTo>
                      <a:pt x="108501" y="20889"/>
                      <a:pt x="108012" y="22670"/>
                      <a:pt x="106856" y="24003"/>
                    </a:cubicBezTo>
                    <a:lnTo>
                      <a:pt x="109237" y="24003"/>
                    </a:lnTo>
                    <a:cubicBezTo>
                      <a:pt x="116190" y="22479"/>
                      <a:pt x="118762" y="33528"/>
                      <a:pt x="112190" y="34862"/>
                    </a:cubicBezTo>
                    <a:lnTo>
                      <a:pt x="106475" y="35719"/>
                    </a:lnTo>
                    <a:cubicBezTo>
                      <a:pt x="111047" y="37529"/>
                      <a:pt x="112190" y="45244"/>
                      <a:pt x="106475" y="46196"/>
                    </a:cubicBezTo>
                    <a:lnTo>
                      <a:pt x="104665" y="46196"/>
                    </a:lnTo>
                    <a:cubicBezTo>
                      <a:pt x="103845" y="46339"/>
                      <a:pt x="103009" y="46339"/>
                      <a:pt x="102188" y="46196"/>
                    </a:cubicBezTo>
                    <a:lnTo>
                      <a:pt x="100188" y="46196"/>
                    </a:lnTo>
                    <a:cubicBezTo>
                      <a:pt x="100896" y="49435"/>
                      <a:pt x="98845" y="52635"/>
                      <a:pt x="95608" y="53340"/>
                    </a:cubicBezTo>
                    <a:cubicBezTo>
                      <a:pt x="95421" y="53378"/>
                      <a:pt x="95233" y="53416"/>
                      <a:pt x="95045" y="53435"/>
                    </a:cubicBezTo>
                    <a:cubicBezTo>
                      <a:pt x="78281" y="55626"/>
                      <a:pt x="53611" y="62294"/>
                      <a:pt x="38466" y="48482"/>
                    </a:cubicBezTo>
                    <a:cubicBezTo>
                      <a:pt x="27950" y="47473"/>
                      <a:pt x="17678" y="44710"/>
                      <a:pt x="8081" y="40291"/>
                    </a:cubicBezTo>
                    <a:cubicBezTo>
                      <a:pt x="-967" y="35719"/>
                      <a:pt x="-1253" y="26289"/>
                      <a:pt x="1604" y="16383"/>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0" name="Google Shape;250;p12"/>
              <p:cNvSpPr/>
              <p:nvPr/>
            </p:nvSpPr>
            <p:spPr>
              <a:xfrm>
                <a:off x="5833154" y="3969125"/>
                <a:ext cx="57182" cy="47279"/>
              </a:xfrm>
              <a:custGeom>
                <a:rect b="b" l="l" r="r" t="t"/>
                <a:pathLst>
                  <a:path extrusionOk="0" h="59099" w="71478">
                    <a:moveTo>
                      <a:pt x="5636" y="32418"/>
                    </a:moveTo>
                    <a:lnTo>
                      <a:pt x="8018" y="32418"/>
                    </a:lnTo>
                    <a:cubicBezTo>
                      <a:pt x="5440" y="30599"/>
                      <a:pt x="4827" y="27027"/>
                      <a:pt x="6648" y="24455"/>
                    </a:cubicBezTo>
                    <a:cubicBezTo>
                      <a:pt x="7726" y="22922"/>
                      <a:pt x="9482" y="22026"/>
                      <a:pt x="11351" y="22036"/>
                    </a:cubicBezTo>
                    <a:cubicBezTo>
                      <a:pt x="14876" y="22036"/>
                      <a:pt x="50213" y="14606"/>
                      <a:pt x="50213" y="14606"/>
                    </a:cubicBezTo>
                    <a:lnTo>
                      <a:pt x="54500" y="128"/>
                    </a:lnTo>
                    <a:cubicBezTo>
                      <a:pt x="54500" y="-729"/>
                      <a:pt x="60596" y="2986"/>
                      <a:pt x="60786" y="3176"/>
                    </a:cubicBezTo>
                    <a:cubicBezTo>
                      <a:pt x="66872" y="7091"/>
                      <a:pt x="70809" y="13597"/>
                      <a:pt x="71454" y="20798"/>
                    </a:cubicBezTo>
                    <a:cubicBezTo>
                      <a:pt x="71818" y="30903"/>
                      <a:pt x="68152" y="40733"/>
                      <a:pt x="61262" y="48134"/>
                    </a:cubicBezTo>
                    <a:cubicBezTo>
                      <a:pt x="54984" y="54364"/>
                      <a:pt x="46575" y="57974"/>
                      <a:pt x="37736" y="58231"/>
                    </a:cubicBezTo>
                    <a:cubicBezTo>
                      <a:pt x="33449" y="58231"/>
                      <a:pt x="29354" y="58707"/>
                      <a:pt x="25639" y="59088"/>
                    </a:cubicBezTo>
                    <a:cubicBezTo>
                      <a:pt x="22226" y="59298"/>
                      <a:pt x="19289" y="56707"/>
                      <a:pt x="19078" y="53287"/>
                    </a:cubicBezTo>
                    <a:cubicBezTo>
                      <a:pt x="19071" y="53192"/>
                      <a:pt x="19068" y="53087"/>
                      <a:pt x="19067" y="52992"/>
                    </a:cubicBezTo>
                    <a:lnTo>
                      <a:pt x="17924" y="52992"/>
                    </a:lnTo>
                    <a:cubicBezTo>
                      <a:pt x="17115" y="53221"/>
                      <a:pt x="16256" y="53221"/>
                      <a:pt x="15447" y="52992"/>
                    </a:cubicBezTo>
                    <a:lnTo>
                      <a:pt x="13637" y="52992"/>
                    </a:lnTo>
                    <a:cubicBezTo>
                      <a:pt x="7637" y="52992"/>
                      <a:pt x="7160" y="45562"/>
                      <a:pt x="11256" y="42895"/>
                    </a:cubicBezTo>
                    <a:lnTo>
                      <a:pt x="5446" y="42895"/>
                    </a:lnTo>
                    <a:cubicBezTo>
                      <a:pt x="-2174" y="43562"/>
                      <a:pt x="-1507" y="32323"/>
                      <a:pt x="5636" y="32418"/>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1" name="Google Shape;251;p12"/>
              <p:cNvSpPr/>
              <p:nvPr/>
            </p:nvSpPr>
            <p:spPr>
              <a:xfrm>
                <a:off x="5709343" y="3692033"/>
                <a:ext cx="56693" cy="82524"/>
              </a:xfrm>
              <a:custGeom>
                <a:rect b="b" l="l" r="r" t="t"/>
                <a:pathLst>
                  <a:path extrusionOk="0" h="103155" w="70866">
                    <a:moveTo>
                      <a:pt x="45339" y="103156"/>
                    </a:moveTo>
                    <a:cubicBezTo>
                      <a:pt x="54990" y="102718"/>
                      <a:pt x="64114" y="98631"/>
                      <a:pt x="70866" y="91726"/>
                    </a:cubicBezTo>
                    <a:cubicBezTo>
                      <a:pt x="69533" y="73628"/>
                      <a:pt x="46482" y="5143"/>
                      <a:pt x="0" y="0"/>
                    </a:cubicBezTo>
                    <a:cubicBezTo>
                      <a:pt x="12463" y="8944"/>
                      <a:pt x="22324" y="21041"/>
                      <a:pt x="28575" y="35052"/>
                    </a:cubicBezTo>
                    <a:cubicBezTo>
                      <a:pt x="35880" y="57293"/>
                      <a:pt x="41484" y="80067"/>
                      <a:pt x="45339" y="103156"/>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2" name="Google Shape;252;p12"/>
              <p:cNvSpPr/>
              <p:nvPr/>
            </p:nvSpPr>
            <p:spPr>
              <a:xfrm>
                <a:off x="5551668" y="3748041"/>
                <a:ext cx="68780" cy="102654"/>
              </a:xfrm>
              <a:custGeom>
                <a:rect b="b" l="l" r="r" t="t"/>
                <a:pathLst>
                  <a:path extrusionOk="0" h="128318" w="85975">
                    <a:moveTo>
                      <a:pt x="6812" y="123589"/>
                    </a:moveTo>
                    <a:cubicBezTo>
                      <a:pt x="6812" y="123589"/>
                      <a:pt x="53008" y="139590"/>
                      <a:pt x="85584" y="112730"/>
                    </a:cubicBezTo>
                    <a:cubicBezTo>
                      <a:pt x="89203" y="106634"/>
                      <a:pt x="66534" y="27957"/>
                      <a:pt x="66534" y="27957"/>
                    </a:cubicBezTo>
                    <a:cubicBezTo>
                      <a:pt x="66534" y="27957"/>
                      <a:pt x="47484" y="-12238"/>
                      <a:pt x="16813" y="3764"/>
                    </a:cubicBezTo>
                    <a:cubicBezTo>
                      <a:pt x="-13857" y="19766"/>
                      <a:pt x="6812" y="123589"/>
                      <a:pt x="6812" y="123589"/>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53" name="Google Shape;253;p12"/>
            <p:cNvSpPr/>
            <p:nvPr/>
          </p:nvSpPr>
          <p:spPr>
            <a:xfrm>
              <a:off x="7297552" y="1119942"/>
              <a:ext cx="135609" cy="266405"/>
            </a:xfrm>
            <a:custGeom>
              <a:rect b="b" l="l" r="r" t="t"/>
              <a:pathLst>
                <a:path extrusionOk="0" h="333215" w="169617">
                  <a:moveTo>
                    <a:pt x="97114" y="257806"/>
                  </a:moveTo>
                  <a:cubicBezTo>
                    <a:pt x="82065" y="284512"/>
                    <a:pt x="63834" y="309299"/>
                    <a:pt x="42822" y="331624"/>
                  </a:cubicBezTo>
                  <a:cubicBezTo>
                    <a:pt x="36916" y="338482"/>
                    <a:pt x="-8137" y="321242"/>
                    <a:pt x="1293" y="316384"/>
                  </a:cubicBezTo>
                  <a:cubicBezTo>
                    <a:pt x="10722" y="311527"/>
                    <a:pt x="40250" y="270283"/>
                    <a:pt x="55109" y="242851"/>
                  </a:cubicBezTo>
                  <a:cubicBezTo>
                    <a:pt x="67549" y="210057"/>
                    <a:pt x="78074" y="176568"/>
                    <a:pt x="86637" y="142553"/>
                  </a:cubicBezTo>
                  <a:cubicBezTo>
                    <a:pt x="96162" y="108930"/>
                    <a:pt x="103972" y="59590"/>
                    <a:pt x="110735" y="36349"/>
                  </a:cubicBezTo>
                  <a:cubicBezTo>
                    <a:pt x="114326" y="18843"/>
                    <a:pt x="127870" y="5080"/>
                    <a:pt x="145311" y="1202"/>
                  </a:cubicBezTo>
                  <a:cubicBezTo>
                    <a:pt x="161503" y="-2513"/>
                    <a:pt x="172076" y="1869"/>
                    <a:pt x="169123" y="21586"/>
                  </a:cubicBezTo>
                  <a:cubicBezTo>
                    <a:pt x="163885" y="56066"/>
                    <a:pt x="136929" y="189988"/>
                    <a:pt x="97114" y="257806"/>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 name="Google Shape;254;p12"/>
            <p:cNvSpPr/>
            <p:nvPr/>
          </p:nvSpPr>
          <p:spPr>
            <a:xfrm>
              <a:off x="7309787" y="1745656"/>
              <a:ext cx="93295" cy="72283"/>
            </a:xfrm>
            <a:custGeom>
              <a:rect b="b" l="l" r="r" t="t"/>
              <a:pathLst>
                <a:path extrusionOk="0" h="90410" w="116692">
                  <a:moveTo>
                    <a:pt x="107433" y="2"/>
                  </a:moveTo>
                  <a:cubicBezTo>
                    <a:pt x="93527" y="11337"/>
                    <a:pt x="72857" y="955"/>
                    <a:pt x="71810" y="2003"/>
                  </a:cubicBezTo>
                  <a:cubicBezTo>
                    <a:pt x="55417" y="17271"/>
                    <a:pt x="38177" y="31616"/>
                    <a:pt x="20184" y="44960"/>
                  </a:cubicBezTo>
                  <a:cubicBezTo>
                    <a:pt x="11421" y="51818"/>
                    <a:pt x="-2105" y="61057"/>
                    <a:pt x="277" y="74202"/>
                  </a:cubicBezTo>
                  <a:cubicBezTo>
                    <a:pt x="4753" y="97824"/>
                    <a:pt x="42472" y="90585"/>
                    <a:pt x="56665" y="83727"/>
                  </a:cubicBezTo>
                  <a:cubicBezTo>
                    <a:pt x="70857" y="76869"/>
                    <a:pt x="82573" y="64677"/>
                    <a:pt x="96003" y="56200"/>
                  </a:cubicBezTo>
                  <a:cubicBezTo>
                    <a:pt x="105528" y="50199"/>
                    <a:pt x="115053" y="47151"/>
                    <a:pt x="116577" y="34959"/>
                  </a:cubicBezTo>
                  <a:cubicBezTo>
                    <a:pt x="117720" y="27244"/>
                    <a:pt x="110100" y="-284"/>
                    <a:pt x="107433" y="2"/>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5" name="Google Shape;255;p12"/>
            <p:cNvSpPr/>
            <p:nvPr/>
          </p:nvSpPr>
          <p:spPr>
            <a:xfrm>
              <a:off x="7310617" y="1769417"/>
              <a:ext cx="92899" cy="48456"/>
            </a:xfrm>
            <a:custGeom>
              <a:rect b="b" l="l" r="r" t="t"/>
              <a:pathLst>
                <a:path extrusionOk="0" h="60608" w="116196">
                  <a:moveTo>
                    <a:pt x="115919" y="0"/>
                  </a:moveTo>
                  <a:cubicBezTo>
                    <a:pt x="114110" y="11621"/>
                    <a:pt x="104775" y="14764"/>
                    <a:pt x="95250" y="20765"/>
                  </a:cubicBezTo>
                  <a:cubicBezTo>
                    <a:pt x="81534" y="29242"/>
                    <a:pt x="69437" y="41529"/>
                    <a:pt x="55245" y="48673"/>
                  </a:cubicBezTo>
                  <a:cubicBezTo>
                    <a:pt x="41053" y="55817"/>
                    <a:pt x="9239" y="62008"/>
                    <a:pt x="0" y="45149"/>
                  </a:cubicBezTo>
                  <a:cubicBezTo>
                    <a:pt x="5048" y="67913"/>
                    <a:pt x="42101" y="60770"/>
                    <a:pt x="56198" y="53626"/>
                  </a:cubicBezTo>
                  <a:cubicBezTo>
                    <a:pt x="70295" y="46482"/>
                    <a:pt x="82106" y="34576"/>
                    <a:pt x="95536" y="26099"/>
                  </a:cubicBezTo>
                  <a:cubicBezTo>
                    <a:pt x="105061" y="20098"/>
                    <a:pt x="114586" y="17050"/>
                    <a:pt x="116110" y="4858"/>
                  </a:cubicBezTo>
                  <a:cubicBezTo>
                    <a:pt x="116272" y="3239"/>
                    <a:pt x="116205" y="1600"/>
                    <a:pt x="115919"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6" name="Google Shape;256;p12"/>
            <p:cNvSpPr/>
            <p:nvPr/>
          </p:nvSpPr>
          <p:spPr>
            <a:xfrm>
              <a:off x="7197828" y="1680648"/>
              <a:ext cx="93274" cy="69610"/>
            </a:xfrm>
            <a:custGeom>
              <a:rect b="b" l="l" r="r" t="t"/>
              <a:pathLst>
                <a:path extrusionOk="0" h="87067" w="116665">
                  <a:moveTo>
                    <a:pt x="105833" y="64"/>
                  </a:moveTo>
                  <a:cubicBezTo>
                    <a:pt x="91831" y="11398"/>
                    <a:pt x="67733" y="-984"/>
                    <a:pt x="66305" y="64"/>
                  </a:cubicBezTo>
                  <a:cubicBezTo>
                    <a:pt x="51722" y="14780"/>
                    <a:pt x="36329" y="28677"/>
                    <a:pt x="20204" y="41688"/>
                  </a:cubicBezTo>
                  <a:cubicBezTo>
                    <a:pt x="11440" y="48546"/>
                    <a:pt x="-2180" y="57690"/>
                    <a:pt x="296" y="70930"/>
                  </a:cubicBezTo>
                  <a:cubicBezTo>
                    <a:pt x="4678" y="94456"/>
                    <a:pt x="42492" y="87217"/>
                    <a:pt x="56684" y="80455"/>
                  </a:cubicBezTo>
                  <a:cubicBezTo>
                    <a:pt x="70876" y="73692"/>
                    <a:pt x="82592" y="61405"/>
                    <a:pt x="96022" y="52927"/>
                  </a:cubicBezTo>
                  <a:cubicBezTo>
                    <a:pt x="105547" y="47022"/>
                    <a:pt x="115072" y="43879"/>
                    <a:pt x="116597" y="31782"/>
                  </a:cubicBezTo>
                  <a:cubicBezTo>
                    <a:pt x="117549" y="23495"/>
                    <a:pt x="108310" y="-698"/>
                    <a:pt x="105833" y="64"/>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7" name="Google Shape;257;p12"/>
            <p:cNvSpPr/>
            <p:nvPr/>
          </p:nvSpPr>
          <p:spPr>
            <a:xfrm>
              <a:off x="7198064" y="1702707"/>
              <a:ext cx="92850" cy="48456"/>
            </a:xfrm>
            <a:custGeom>
              <a:rect b="b" l="l" r="r" t="t"/>
              <a:pathLst>
                <a:path extrusionOk="0" h="60608" w="116135">
                  <a:moveTo>
                    <a:pt x="115919" y="0"/>
                  </a:moveTo>
                  <a:cubicBezTo>
                    <a:pt x="114014" y="11621"/>
                    <a:pt x="104680" y="14764"/>
                    <a:pt x="95155" y="20765"/>
                  </a:cubicBezTo>
                  <a:cubicBezTo>
                    <a:pt x="81439" y="29242"/>
                    <a:pt x="69437" y="41529"/>
                    <a:pt x="55150" y="48673"/>
                  </a:cubicBezTo>
                  <a:cubicBezTo>
                    <a:pt x="40862" y="55817"/>
                    <a:pt x="9239" y="62008"/>
                    <a:pt x="0" y="45149"/>
                  </a:cubicBezTo>
                  <a:cubicBezTo>
                    <a:pt x="4953" y="67913"/>
                    <a:pt x="42101" y="60770"/>
                    <a:pt x="56198" y="53626"/>
                  </a:cubicBezTo>
                  <a:cubicBezTo>
                    <a:pt x="70295" y="46482"/>
                    <a:pt x="82010" y="34576"/>
                    <a:pt x="95536" y="26099"/>
                  </a:cubicBezTo>
                  <a:cubicBezTo>
                    <a:pt x="105061" y="20098"/>
                    <a:pt x="114586" y="17050"/>
                    <a:pt x="116110" y="4858"/>
                  </a:cubicBezTo>
                  <a:cubicBezTo>
                    <a:pt x="116177" y="3238"/>
                    <a:pt x="116110" y="1610"/>
                    <a:pt x="115919"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8" name="Google Shape;258;p12"/>
            <p:cNvSpPr/>
            <p:nvPr/>
          </p:nvSpPr>
          <p:spPr>
            <a:xfrm>
              <a:off x="7221254" y="1360384"/>
              <a:ext cx="326700" cy="394943"/>
            </a:xfrm>
            <a:custGeom>
              <a:rect b="b" l="l" r="r" t="t"/>
              <a:pathLst>
                <a:path extrusionOk="0" h="493987" w="408631">
                  <a:moveTo>
                    <a:pt x="405429" y="33455"/>
                  </a:moveTo>
                  <a:cubicBezTo>
                    <a:pt x="420955" y="130325"/>
                    <a:pt x="377902" y="166805"/>
                    <a:pt x="321990" y="187094"/>
                  </a:cubicBezTo>
                  <a:cubicBezTo>
                    <a:pt x="281890" y="201857"/>
                    <a:pt x="224264" y="224622"/>
                    <a:pt x="224264" y="224622"/>
                  </a:cubicBezTo>
                  <a:cubicBezTo>
                    <a:pt x="224264" y="224622"/>
                    <a:pt x="225121" y="245863"/>
                    <a:pt x="225502" y="293583"/>
                  </a:cubicBezTo>
                  <a:cubicBezTo>
                    <a:pt x="225978" y="335588"/>
                    <a:pt x="220359" y="489036"/>
                    <a:pt x="220359" y="489036"/>
                  </a:cubicBezTo>
                  <a:cubicBezTo>
                    <a:pt x="206862" y="495799"/>
                    <a:pt x="190936" y="495627"/>
                    <a:pt x="177591" y="488560"/>
                  </a:cubicBezTo>
                  <a:cubicBezTo>
                    <a:pt x="177591" y="488560"/>
                    <a:pt x="155017" y="371021"/>
                    <a:pt x="150255" y="318062"/>
                  </a:cubicBezTo>
                  <a:cubicBezTo>
                    <a:pt x="143778" y="246149"/>
                    <a:pt x="132729" y="199095"/>
                    <a:pt x="136348" y="183665"/>
                  </a:cubicBezTo>
                  <a:cubicBezTo>
                    <a:pt x="139587" y="170044"/>
                    <a:pt x="218168" y="131372"/>
                    <a:pt x="243123" y="110703"/>
                  </a:cubicBezTo>
                  <a:lnTo>
                    <a:pt x="78531" y="165853"/>
                  </a:lnTo>
                  <a:cubicBezTo>
                    <a:pt x="81789" y="183703"/>
                    <a:pt x="83380" y="201810"/>
                    <a:pt x="83294" y="219955"/>
                  </a:cubicBezTo>
                  <a:cubicBezTo>
                    <a:pt x="81770" y="277105"/>
                    <a:pt x="78627" y="400453"/>
                    <a:pt x="78627" y="400453"/>
                  </a:cubicBezTo>
                  <a:cubicBezTo>
                    <a:pt x="78627" y="400453"/>
                    <a:pt x="56053" y="416741"/>
                    <a:pt x="36812" y="400453"/>
                  </a:cubicBezTo>
                  <a:cubicBezTo>
                    <a:pt x="36812" y="400453"/>
                    <a:pt x="-4622" y="156137"/>
                    <a:pt x="427" y="124229"/>
                  </a:cubicBezTo>
                  <a:cubicBezTo>
                    <a:pt x="5189" y="93558"/>
                    <a:pt x="150255" y="30788"/>
                    <a:pt x="175782" y="9167"/>
                  </a:cubicBezTo>
                  <a:cubicBezTo>
                    <a:pt x="184802" y="1843"/>
                    <a:pt x="196499" y="-1308"/>
                    <a:pt x="207976" y="49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12"/>
            <p:cNvSpPr/>
            <p:nvPr/>
          </p:nvSpPr>
          <p:spPr>
            <a:xfrm>
              <a:off x="7417903" y="1095544"/>
              <a:ext cx="102781" cy="99997"/>
            </a:xfrm>
            <a:custGeom>
              <a:rect b="b" l="l" r="r" t="t"/>
              <a:pathLst>
                <a:path extrusionOk="0" h="125075" w="128556">
                  <a:moveTo>
                    <a:pt x="102220" y="0"/>
                  </a:moveTo>
                  <a:cubicBezTo>
                    <a:pt x="102220" y="0"/>
                    <a:pt x="99838" y="46196"/>
                    <a:pt x="100886" y="50292"/>
                  </a:cubicBezTo>
                  <a:cubicBezTo>
                    <a:pt x="101934" y="54388"/>
                    <a:pt x="122032" y="67913"/>
                    <a:pt x="127937" y="72676"/>
                  </a:cubicBezTo>
                  <a:cubicBezTo>
                    <a:pt x="133843" y="77438"/>
                    <a:pt x="96029" y="114776"/>
                    <a:pt x="77645" y="123253"/>
                  </a:cubicBezTo>
                  <a:cubicBezTo>
                    <a:pt x="59262" y="131731"/>
                    <a:pt x="1445" y="109442"/>
                    <a:pt x="112" y="80867"/>
                  </a:cubicBezTo>
                  <a:cubicBezTo>
                    <a:pt x="-1222" y="52292"/>
                    <a:pt x="9637" y="28289"/>
                    <a:pt x="19162" y="27051"/>
                  </a:cubicBezTo>
                  <a:cubicBezTo>
                    <a:pt x="28687" y="25813"/>
                    <a:pt x="102220" y="0"/>
                    <a:pt x="102220" y="0"/>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12"/>
            <p:cNvSpPr/>
            <p:nvPr/>
          </p:nvSpPr>
          <p:spPr>
            <a:xfrm>
              <a:off x="7381720" y="1109556"/>
              <a:ext cx="166775" cy="325513"/>
            </a:xfrm>
            <a:custGeom>
              <a:rect b="b" l="l" r="r" t="t"/>
              <a:pathLst>
                <a:path extrusionOk="0" h="407146" w="208599">
                  <a:moveTo>
                    <a:pt x="152620" y="40673"/>
                  </a:moveTo>
                  <a:cubicBezTo>
                    <a:pt x="152620" y="40673"/>
                    <a:pt x="119187" y="90584"/>
                    <a:pt x="72419" y="95251"/>
                  </a:cubicBezTo>
                  <a:cubicBezTo>
                    <a:pt x="57751" y="80773"/>
                    <a:pt x="56417" y="28576"/>
                    <a:pt x="76801" y="12574"/>
                  </a:cubicBezTo>
                  <a:cubicBezTo>
                    <a:pt x="76801" y="12574"/>
                    <a:pt x="57751" y="-2571"/>
                    <a:pt x="45178" y="382"/>
                  </a:cubicBezTo>
                  <a:cubicBezTo>
                    <a:pt x="31481" y="8783"/>
                    <a:pt x="21327" y="21888"/>
                    <a:pt x="16603" y="37244"/>
                  </a:cubicBezTo>
                  <a:cubicBezTo>
                    <a:pt x="4658" y="71536"/>
                    <a:pt x="-923" y="107721"/>
                    <a:pt x="124" y="144019"/>
                  </a:cubicBezTo>
                  <a:cubicBezTo>
                    <a:pt x="886" y="192977"/>
                    <a:pt x="124" y="316707"/>
                    <a:pt x="124" y="316707"/>
                  </a:cubicBezTo>
                  <a:cubicBezTo>
                    <a:pt x="5620" y="346271"/>
                    <a:pt x="23556" y="372047"/>
                    <a:pt x="49369" y="387478"/>
                  </a:cubicBezTo>
                  <a:cubicBezTo>
                    <a:pt x="83068" y="406490"/>
                    <a:pt x="122740" y="411976"/>
                    <a:pt x="160335" y="402813"/>
                  </a:cubicBezTo>
                  <a:cubicBezTo>
                    <a:pt x="183957" y="397289"/>
                    <a:pt x="192720" y="383763"/>
                    <a:pt x="200911" y="366904"/>
                  </a:cubicBezTo>
                  <a:cubicBezTo>
                    <a:pt x="198816" y="332614"/>
                    <a:pt x="185195" y="262129"/>
                    <a:pt x="190910" y="218790"/>
                  </a:cubicBezTo>
                  <a:cubicBezTo>
                    <a:pt x="196625" y="175451"/>
                    <a:pt x="205769" y="143447"/>
                    <a:pt x="208150" y="108586"/>
                  </a:cubicBezTo>
                  <a:cubicBezTo>
                    <a:pt x="210532" y="73724"/>
                    <a:pt x="203483" y="74391"/>
                    <a:pt x="186052" y="62009"/>
                  </a:cubicBezTo>
                  <a:cubicBezTo>
                    <a:pt x="175442" y="54092"/>
                    <a:pt x="164269" y="46962"/>
                    <a:pt x="152620" y="40673"/>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12"/>
            <p:cNvSpPr/>
            <p:nvPr/>
          </p:nvSpPr>
          <p:spPr>
            <a:xfrm>
              <a:off x="7413797" y="991818"/>
              <a:ext cx="110760" cy="134864"/>
            </a:xfrm>
            <a:custGeom>
              <a:rect b="b" l="l" r="r" t="t"/>
              <a:pathLst>
                <a:path extrusionOk="0" h="168686" w="138537">
                  <a:moveTo>
                    <a:pt x="2962" y="60969"/>
                  </a:moveTo>
                  <a:lnTo>
                    <a:pt x="2962" y="60969"/>
                  </a:lnTo>
                  <a:cubicBezTo>
                    <a:pt x="8486" y="25155"/>
                    <a:pt x="34204" y="-1896"/>
                    <a:pt x="71161" y="104"/>
                  </a:cubicBezTo>
                  <a:cubicBezTo>
                    <a:pt x="110299" y="2083"/>
                    <a:pt x="140427" y="35416"/>
                    <a:pt x="138445" y="74557"/>
                  </a:cubicBezTo>
                  <a:cubicBezTo>
                    <a:pt x="137321" y="96813"/>
                    <a:pt x="125806" y="117248"/>
                    <a:pt x="107356" y="129739"/>
                  </a:cubicBezTo>
                  <a:cubicBezTo>
                    <a:pt x="106032" y="135172"/>
                    <a:pt x="104117" y="140443"/>
                    <a:pt x="101641" y="145456"/>
                  </a:cubicBezTo>
                  <a:cubicBezTo>
                    <a:pt x="88592" y="160696"/>
                    <a:pt x="49063" y="170125"/>
                    <a:pt x="37728" y="168506"/>
                  </a:cubicBezTo>
                  <a:cubicBezTo>
                    <a:pt x="23907" y="167251"/>
                    <a:pt x="12249" y="157706"/>
                    <a:pt x="8296" y="144408"/>
                  </a:cubicBezTo>
                  <a:cubicBezTo>
                    <a:pt x="-3610" y="116309"/>
                    <a:pt x="-86" y="78685"/>
                    <a:pt x="2962" y="60969"/>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2" name="Google Shape;262;p12"/>
            <p:cNvSpPr/>
            <p:nvPr/>
          </p:nvSpPr>
          <p:spPr>
            <a:xfrm>
              <a:off x="7417935" y="980032"/>
              <a:ext cx="116886" cy="115512"/>
            </a:xfrm>
            <a:custGeom>
              <a:rect b="b" l="l" r="r" t="t"/>
              <a:pathLst>
                <a:path extrusionOk="0" h="144480" w="146199">
                  <a:moveTo>
                    <a:pt x="102179" y="144481"/>
                  </a:moveTo>
                  <a:lnTo>
                    <a:pt x="102179" y="144481"/>
                  </a:lnTo>
                  <a:lnTo>
                    <a:pt x="98750" y="113239"/>
                  </a:lnTo>
                  <a:cubicBezTo>
                    <a:pt x="98750" y="113239"/>
                    <a:pt x="124277" y="47135"/>
                    <a:pt x="63984" y="59899"/>
                  </a:cubicBezTo>
                  <a:cubicBezTo>
                    <a:pt x="24169" y="68281"/>
                    <a:pt x="14168" y="71900"/>
                    <a:pt x="2072" y="45135"/>
                  </a:cubicBezTo>
                  <a:cubicBezTo>
                    <a:pt x="-10025" y="18370"/>
                    <a:pt x="32647" y="-5538"/>
                    <a:pt x="83415" y="1129"/>
                  </a:cubicBezTo>
                  <a:cubicBezTo>
                    <a:pt x="119648" y="4934"/>
                    <a:pt x="146928" y="35857"/>
                    <a:pt x="146185" y="72281"/>
                  </a:cubicBezTo>
                  <a:cubicBezTo>
                    <a:pt x="144851" y="91903"/>
                    <a:pt x="139612" y="131717"/>
                    <a:pt x="102179" y="14448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 name="Google Shape;263;p12"/>
            <p:cNvSpPr/>
            <p:nvPr/>
          </p:nvSpPr>
          <p:spPr>
            <a:xfrm>
              <a:off x="7364000" y="1109861"/>
              <a:ext cx="53839" cy="78361"/>
            </a:xfrm>
            <a:custGeom>
              <a:rect b="b" l="l" r="r" t="t"/>
              <a:pathLst>
                <a:path extrusionOk="0" h="98012" w="67341">
                  <a:moveTo>
                    <a:pt x="24289" y="98012"/>
                  </a:moveTo>
                  <a:cubicBezTo>
                    <a:pt x="15097" y="97573"/>
                    <a:pt x="6410" y="93657"/>
                    <a:pt x="0" y="87058"/>
                  </a:cubicBezTo>
                  <a:cubicBezTo>
                    <a:pt x="1334" y="70009"/>
                    <a:pt x="23241" y="4858"/>
                    <a:pt x="67342" y="0"/>
                  </a:cubicBezTo>
                  <a:cubicBezTo>
                    <a:pt x="55350" y="8451"/>
                    <a:pt x="45844" y="19962"/>
                    <a:pt x="39814" y="33338"/>
                  </a:cubicBezTo>
                  <a:cubicBezTo>
                    <a:pt x="32994" y="54469"/>
                    <a:pt x="27813" y="76090"/>
                    <a:pt x="24289" y="98012"/>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12"/>
            <p:cNvSpPr/>
            <p:nvPr/>
          </p:nvSpPr>
          <p:spPr>
            <a:xfrm>
              <a:off x="7794459" y="3551002"/>
              <a:ext cx="540508" cy="312148"/>
            </a:xfrm>
            <a:custGeom>
              <a:rect b="b" l="l" r="r" t="t"/>
              <a:pathLst>
                <a:path extrusionOk="0" h="390429" w="676058">
                  <a:moveTo>
                    <a:pt x="625735" y="92488"/>
                  </a:moveTo>
                  <a:cubicBezTo>
                    <a:pt x="610904" y="78943"/>
                    <a:pt x="594607" y="67094"/>
                    <a:pt x="577157" y="57150"/>
                  </a:cubicBezTo>
                  <a:cubicBezTo>
                    <a:pt x="445236" y="-19050"/>
                    <a:pt x="230733" y="-19050"/>
                    <a:pt x="98907" y="57150"/>
                  </a:cubicBezTo>
                  <a:cubicBezTo>
                    <a:pt x="78543" y="68666"/>
                    <a:pt x="59826" y="82896"/>
                    <a:pt x="43281" y="99441"/>
                  </a:cubicBezTo>
                  <a:cubicBezTo>
                    <a:pt x="-29204" y="173831"/>
                    <a:pt x="-10630" y="270034"/>
                    <a:pt x="98907" y="333280"/>
                  </a:cubicBezTo>
                  <a:cubicBezTo>
                    <a:pt x="230733" y="409480"/>
                    <a:pt x="445331" y="409480"/>
                    <a:pt x="577157" y="333280"/>
                  </a:cubicBezTo>
                  <a:cubicBezTo>
                    <a:pt x="690124" y="268033"/>
                    <a:pt x="706316" y="167735"/>
                    <a:pt x="625735" y="92488"/>
                  </a:cubicBezTo>
                  <a:close/>
                  <a:moveTo>
                    <a:pt x="535152" y="308610"/>
                  </a:moveTo>
                  <a:cubicBezTo>
                    <a:pt x="426472" y="371380"/>
                    <a:pt x="249402" y="371380"/>
                    <a:pt x="141008" y="308610"/>
                  </a:cubicBezTo>
                  <a:cubicBezTo>
                    <a:pt x="64808" y="264605"/>
                    <a:pt x="41948" y="201168"/>
                    <a:pt x="72713" y="145542"/>
                  </a:cubicBezTo>
                  <a:cubicBezTo>
                    <a:pt x="89277" y="118310"/>
                    <a:pt x="112871" y="96031"/>
                    <a:pt x="141008" y="81058"/>
                  </a:cubicBezTo>
                  <a:cubicBezTo>
                    <a:pt x="249688" y="18383"/>
                    <a:pt x="426758" y="18383"/>
                    <a:pt x="535152" y="81058"/>
                  </a:cubicBezTo>
                  <a:cubicBezTo>
                    <a:pt x="563260" y="96002"/>
                    <a:pt x="586797" y="118291"/>
                    <a:pt x="603256" y="145542"/>
                  </a:cubicBezTo>
                  <a:lnTo>
                    <a:pt x="603256" y="145542"/>
                  </a:lnTo>
                  <a:cubicBezTo>
                    <a:pt x="634117" y="201549"/>
                    <a:pt x="611352" y="264890"/>
                    <a:pt x="535152" y="308610"/>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12"/>
            <p:cNvSpPr/>
            <p:nvPr/>
          </p:nvSpPr>
          <p:spPr>
            <a:xfrm>
              <a:off x="7824798" y="3491907"/>
              <a:ext cx="469764" cy="181297"/>
            </a:xfrm>
            <a:custGeom>
              <a:rect b="b" l="l" r="r" t="t"/>
              <a:pathLst>
                <a:path extrusionOk="0" h="226763" w="587572">
                  <a:moveTo>
                    <a:pt x="565309" y="219837"/>
                  </a:moveTo>
                  <a:lnTo>
                    <a:pt x="565309" y="219837"/>
                  </a:lnTo>
                  <a:cubicBezTo>
                    <a:pt x="548849" y="192586"/>
                    <a:pt x="525313" y="170297"/>
                    <a:pt x="497205" y="155353"/>
                  </a:cubicBezTo>
                  <a:cubicBezTo>
                    <a:pt x="388525" y="92678"/>
                    <a:pt x="211455" y="92678"/>
                    <a:pt x="103061" y="155353"/>
                  </a:cubicBezTo>
                  <a:cubicBezTo>
                    <a:pt x="74924" y="170326"/>
                    <a:pt x="51330" y="192605"/>
                    <a:pt x="34766" y="219837"/>
                  </a:cubicBezTo>
                  <a:lnTo>
                    <a:pt x="5334" y="172974"/>
                  </a:lnTo>
                  <a:lnTo>
                    <a:pt x="0" y="164497"/>
                  </a:lnTo>
                  <a:lnTo>
                    <a:pt x="38100" y="73533"/>
                  </a:lnTo>
                  <a:lnTo>
                    <a:pt x="170402" y="0"/>
                  </a:lnTo>
                  <a:lnTo>
                    <a:pt x="416719" y="4286"/>
                  </a:lnTo>
                  <a:lnTo>
                    <a:pt x="584073" y="103537"/>
                  </a:lnTo>
                  <a:cubicBezTo>
                    <a:pt x="584073" y="103537"/>
                    <a:pt x="587121" y="134969"/>
                    <a:pt x="587502" y="166021"/>
                  </a:cubicBezTo>
                  <a:cubicBezTo>
                    <a:pt x="588169" y="204883"/>
                    <a:pt x="584359" y="242697"/>
                    <a:pt x="565309" y="219837"/>
                  </a:cubicBezTo>
                  <a:close/>
                </a:path>
              </a:pathLst>
            </a:custGeom>
            <a:solidFill>
              <a:srgbClr val="A1A5B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12"/>
            <p:cNvSpPr/>
            <p:nvPr/>
          </p:nvSpPr>
          <p:spPr>
            <a:xfrm>
              <a:off x="7794490" y="3623727"/>
              <a:ext cx="41046" cy="82625"/>
            </a:xfrm>
            <a:custGeom>
              <a:rect b="b" l="l" r="r" t="t"/>
              <a:pathLst>
                <a:path extrusionOk="0" h="103346" w="51339">
                  <a:moveTo>
                    <a:pt x="0" y="103346"/>
                  </a:moveTo>
                  <a:lnTo>
                    <a:pt x="95" y="0"/>
                  </a:lnTo>
                  <a:lnTo>
                    <a:pt x="51340" y="86773"/>
                  </a:lnTo>
                  <a:lnTo>
                    <a:pt x="0" y="103346"/>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7" name="Google Shape;267;p12"/>
            <p:cNvSpPr/>
            <p:nvPr/>
          </p:nvSpPr>
          <p:spPr>
            <a:xfrm>
              <a:off x="8298847" y="3624184"/>
              <a:ext cx="36096" cy="82168"/>
            </a:xfrm>
            <a:custGeom>
              <a:rect b="b" l="l" r="r" t="t"/>
              <a:pathLst>
                <a:path extrusionOk="0" h="102774" w="45148">
                  <a:moveTo>
                    <a:pt x="45148" y="102775"/>
                  </a:moveTo>
                  <a:lnTo>
                    <a:pt x="45148" y="0"/>
                  </a:lnTo>
                  <a:lnTo>
                    <a:pt x="0" y="51149"/>
                  </a:lnTo>
                  <a:lnTo>
                    <a:pt x="45148" y="102775"/>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8" name="Google Shape;268;p12"/>
            <p:cNvSpPr/>
            <p:nvPr/>
          </p:nvSpPr>
          <p:spPr>
            <a:xfrm>
              <a:off x="7842237" y="3535238"/>
              <a:ext cx="449908" cy="259679"/>
            </a:xfrm>
            <a:custGeom>
              <a:rect b="b" l="l" r="r" t="t"/>
              <a:pathLst>
                <a:path extrusionOk="0" h="324802" w="562737">
                  <a:moveTo>
                    <a:pt x="562737" y="162401"/>
                  </a:moveTo>
                  <a:cubicBezTo>
                    <a:pt x="562737" y="252093"/>
                    <a:pt x="436764" y="324802"/>
                    <a:pt x="281368" y="324802"/>
                  </a:cubicBezTo>
                  <a:cubicBezTo>
                    <a:pt x="125973" y="324802"/>
                    <a:pt x="0" y="252093"/>
                    <a:pt x="0" y="162401"/>
                  </a:cubicBezTo>
                  <a:cubicBezTo>
                    <a:pt x="0" y="72710"/>
                    <a:pt x="125973" y="0"/>
                    <a:pt x="281368" y="0"/>
                  </a:cubicBezTo>
                  <a:cubicBezTo>
                    <a:pt x="436764" y="0"/>
                    <a:pt x="562737" y="72710"/>
                    <a:pt x="562737" y="162401"/>
                  </a:cubicBezTo>
                  <a:close/>
                </a:path>
              </a:pathLst>
            </a:custGeom>
            <a:solidFill>
              <a:srgbClr val="3E7EF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9" name="Google Shape;269;p12"/>
            <p:cNvSpPr/>
            <p:nvPr/>
          </p:nvSpPr>
          <p:spPr>
            <a:xfrm>
              <a:off x="7815050" y="3673683"/>
              <a:ext cx="491482" cy="176325"/>
            </a:xfrm>
            <a:custGeom>
              <a:rect b="b" l="l" r="r" t="t"/>
              <a:pathLst>
                <a:path extrusionOk="0" h="220544" w="614737">
                  <a:moveTo>
                    <a:pt x="0" y="58293"/>
                  </a:moveTo>
                  <a:cubicBezTo>
                    <a:pt x="0" y="58293"/>
                    <a:pt x="43339" y="228981"/>
                    <a:pt x="366522" y="220218"/>
                  </a:cubicBezTo>
                  <a:cubicBezTo>
                    <a:pt x="590836" y="220218"/>
                    <a:pt x="619506" y="27432"/>
                    <a:pt x="614172" y="0"/>
                  </a:cubicBezTo>
                  <a:cubicBezTo>
                    <a:pt x="567595" y="64189"/>
                    <a:pt x="495062" y="104556"/>
                    <a:pt x="415957" y="110300"/>
                  </a:cubicBezTo>
                  <a:cubicBezTo>
                    <a:pt x="279463" y="122206"/>
                    <a:pt x="178689" y="120682"/>
                    <a:pt x="124778" y="94583"/>
                  </a:cubicBezTo>
                  <a:cubicBezTo>
                    <a:pt x="70866" y="68485"/>
                    <a:pt x="95" y="0"/>
                    <a:pt x="95" y="0"/>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0" name="Google Shape;270;p12"/>
            <p:cNvSpPr/>
            <p:nvPr/>
          </p:nvSpPr>
          <p:spPr>
            <a:xfrm>
              <a:off x="7794490" y="3472184"/>
              <a:ext cx="540453" cy="312196"/>
            </a:xfrm>
            <a:custGeom>
              <a:rect b="b" l="l" r="r" t="t"/>
              <a:pathLst>
                <a:path extrusionOk="0" h="390489" w="675989">
                  <a:moveTo>
                    <a:pt x="98869" y="333375"/>
                  </a:moveTo>
                  <a:cubicBezTo>
                    <a:pt x="-32956" y="257175"/>
                    <a:pt x="-32956" y="133350"/>
                    <a:pt x="98869" y="57150"/>
                  </a:cubicBezTo>
                  <a:cubicBezTo>
                    <a:pt x="230695" y="-19050"/>
                    <a:pt x="445294" y="-19050"/>
                    <a:pt x="577120" y="57150"/>
                  </a:cubicBezTo>
                  <a:cubicBezTo>
                    <a:pt x="708946" y="133350"/>
                    <a:pt x="708946" y="257175"/>
                    <a:pt x="577120" y="333375"/>
                  </a:cubicBezTo>
                  <a:cubicBezTo>
                    <a:pt x="445294" y="409575"/>
                    <a:pt x="230695" y="409480"/>
                    <a:pt x="98869" y="333375"/>
                  </a:cubicBezTo>
                  <a:close/>
                  <a:moveTo>
                    <a:pt x="535019" y="81534"/>
                  </a:moveTo>
                  <a:cubicBezTo>
                    <a:pt x="426339" y="18860"/>
                    <a:pt x="249269" y="18764"/>
                    <a:pt x="140970" y="81534"/>
                  </a:cubicBezTo>
                  <a:cubicBezTo>
                    <a:pt x="32671" y="144304"/>
                    <a:pt x="32290" y="246316"/>
                    <a:pt x="140970" y="309086"/>
                  </a:cubicBezTo>
                  <a:cubicBezTo>
                    <a:pt x="249650" y="371856"/>
                    <a:pt x="426720" y="371856"/>
                    <a:pt x="535019" y="309086"/>
                  </a:cubicBezTo>
                  <a:cubicBezTo>
                    <a:pt x="643319" y="246316"/>
                    <a:pt x="644176" y="144304"/>
                    <a:pt x="535019" y="81534"/>
                  </a:cubicBez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1" name="Google Shape;271;p12"/>
            <p:cNvSpPr/>
            <p:nvPr/>
          </p:nvSpPr>
          <p:spPr>
            <a:xfrm rot="-1801764">
              <a:off x="7461665" y="3958761"/>
              <a:ext cx="59345" cy="102714"/>
            </a:xfrm>
            <a:custGeom>
              <a:rect b="b" l="l" r="r" t="t"/>
              <a:pathLst>
                <a:path extrusionOk="0" h="128587" w="74294">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2" name="Google Shape;272;p12"/>
            <p:cNvSpPr/>
            <p:nvPr/>
          </p:nvSpPr>
          <p:spPr>
            <a:xfrm>
              <a:off x="7752377" y="3752957"/>
              <a:ext cx="148877" cy="85976"/>
            </a:xfrm>
            <a:custGeom>
              <a:rect b="b" l="l" r="r" t="t"/>
              <a:pathLst>
                <a:path extrusionOk="0" h="107537" w="186213">
                  <a:moveTo>
                    <a:pt x="186214" y="25337"/>
                  </a:moveTo>
                  <a:lnTo>
                    <a:pt x="43910" y="107537"/>
                  </a:lnTo>
                  <a:lnTo>
                    <a:pt x="0" y="82105"/>
                  </a:lnTo>
                  <a:lnTo>
                    <a:pt x="142304" y="0"/>
                  </a:lnTo>
                  <a:lnTo>
                    <a:pt x="186214" y="25337"/>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3" name="Google Shape;273;p12"/>
            <p:cNvSpPr/>
            <p:nvPr/>
          </p:nvSpPr>
          <p:spPr>
            <a:xfrm>
              <a:off x="7787483" y="3773138"/>
              <a:ext cx="113771" cy="106232"/>
            </a:xfrm>
            <a:custGeom>
              <a:rect b="b" l="l" r="r" t="t"/>
              <a:pathLst>
                <a:path extrusionOk="0" h="132873" w="142303">
                  <a:moveTo>
                    <a:pt x="142304" y="50768"/>
                  </a:moveTo>
                  <a:lnTo>
                    <a:pt x="0" y="132874"/>
                  </a:lnTo>
                  <a:lnTo>
                    <a:pt x="0" y="82201"/>
                  </a:lnTo>
                  <a:lnTo>
                    <a:pt x="142304" y="0"/>
                  </a:lnTo>
                  <a:lnTo>
                    <a:pt x="142304" y="50768"/>
                  </a:lnTo>
                  <a:close/>
                </a:path>
              </a:pathLst>
            </a:custGeom>
            <a:solidFill>
              <a:srgbClr val="A1A5B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4" name="Google Shape;274;p12"/>
            <p:cNvSpPr/>
            <p:nvPr/>
          </p:nvSpPr>
          <p:spPr>
            <a:xfrm>
              <a:off x="7465892" y="3799784"/>
              <a:ext cx="344817" cy="254127"/>
            </a:xfrm>
            <a:custGeom>
              <a:rect b="b" l="l" r="r" t="t"/>
              <a:pathLst>
                <a:path extrusionOk="0" h="317858" w="431291">
                  <a:moveTo>
                    <a:pt x="431292" y="84877"/>
                  </a:moveTo>
                  <a:cubicBezTo>
                    <a:pt x="429558" y="52883"/>
                    <a:pt x="412680" y="23631"/>
                    <a:pt x="385858" y="6106"/>
                  </a:cubicBezTo>
                  <a:cubicBezTo>
                    <a:pt x="376637" y="-562"/>
                    <a:pt x="364579" y="-1867"/>
                    <a:pt x="354139" y="2676"/>
                  </a:cubicBezTo>
                  <a:lnTo>
                    <a:pt x="354139" y="2676"/>
                  </a:lnTo>
                  <a:lnTo>
                    <a:pt x="0" y="206988"/>
                  </a:lnTo>
                  <a:lnTo>
                    <a:pt x="64579" y="317859"/>
                  </a:lnTo>
                  <a:lnTo>
                    <a:pt x="414338" y="115929"/>
                  </a:lnTo>
                  <a:cubicBezTo>
                    <a:pt x="424720" y="112214"/>
                    <a:pt x="431292" y="101356"/>
                    <a:pt x="431292" y="848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5" name="Google Shape;275;p12"/>
            <p:cNvSpPr/>
            <p:nvPr/>
          </p:nvSpPr>
          <p:spPr>
            <a:xfrm rot="-1801764">
              <a:off x="7461665" y="3958761"/>
              <a:ext cx="59345" cy="102714"/>
            </a:xfrm>
            <a:custGeom>
              <a:rect b="b" l="l" r="r" t="t"/>
              <a:pathLst>
                <a:path extrusionOk="0" h="128587" w="74294">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6" name="Google Shape;276;p12"/>
            <p:cNvSpPr/>
            <p:nvPr/>
          </p:nvSpPr>
          <p:spPr>
            <a:xfrm>
              <a:off x="8113340" y="4275363"/>
              <a:ext cx="345579" cy="199519"/>
            </a:xfrm>
            <a:custGeom>
              <a:rect b="b" l="l" r="r" t="t"/>
              <a:pathLst>
                <a:path extrusionOk="0" h="249555" w="432244">
                  <a:moveTo>
                    <a:pt x="432244" y="124778"/>
                  </a:moveTo>
                  <a:cubicBezTo>
                    <a:pt x="432244" y="193690"/>
                    <a:pt x="335483" y="249555"/>
                    <a:pt x="216122" y="249555"/>
                  </a:cubicBezTo>
                  <a:cubicBezTo>
                    <a:pt x="96761" y="249555"/>
                    <a:pt x="0" y="193690"/>
                    <a:pt x="0" y="124778"/>
                  </a:cubicBezTo>
                  <a:cubicBezTo>
                    <a:pt x="0" y="55865"/>
                    <a:pt x="96761" y="0"/>
                    <a:pt x="216122" y="0"/>
                  </a:cubicBezTo>
                  <a:cubicBezTo>
                    <a:pt x="335483" y="0"/>
                    <a:pt x="432244" y="55865"/>
                    <a:pt x="432244" y="124778"/>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7" name="Google Shape;277;p12"/>
            <p:cNvSpPr/>
            <p:nvPr/>
          </p:nvSpPr>
          <p:spPr>
            <a:xfrm>
              <a:off x="8345604" y="3658605"/>
              <a:ext cx="79241" cy="172485"/>
            </a:xfrm>
            <a:custGeom>
              <a:rect b="b" l="l" r="r" t="t"/>
              <a:pathLst>
                <a:path extrusionOk="0" h="215741" w="99113">
                  <a:moveTo>
                    <a:pt x="77248" y="0"/>
                  </a:moveTo>
                  <a:cubicBezTo>
                    <a:pt x="79534" y="20098"/>
                    <a:pt x="103537" y="106775"/>
                    <a:pt x="98393" y="136398"/>
                  </a:cubicBezTo>
                  <a:cubicBezTo>
                    <a:pt x="93250" y="166021"/>
                    <a:pt x="11335" y="215741"/>
                    <a:pt x="11335" y="215741"/>
                  </a:cubicBezTo>
                  <a:lnTo>
                    <a:pt x="0" y="164973"/>
                  </a:lnTo>
                  <a:lnTo>
                    <a:pt x="45339" y="120491"/>
                  </a:lnTo>
                  <a:lnTo>
                    <a:pt x="33052" y="36385"/>
                  </a:ln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8" name="Google Shape;278;p12"/>
            <p:cNvSpPr/>
            <p:nvPr/>
          </p:nvSpPr>
          <p:spPr>
            <a:xfrm>
              <a:off x="8356722" y="3587657"/>
              <a:ext cx="56961" cy="109603"/>
            </a:xfrm>
            <a:custGeom>
              <a:rect b="b" l="l" r="r" t="t"/>
              <a:pathLst>
                <a:path extrusionOk="0" h="137090" w="71246">
                  <a:moveTo>
                    <a:pt x="0" y="3302"/>
                  </a:moveTo>
                  <a:cubicBezTo>
                    <a:pt x="16516" y="-4309"/>
                    <a:pt x="36109" y="1625"/>
                    <a:pt x="45625" y="17113"/>
                  </a:cubicBezTo>
                  <a:cubicBezTo>
                    <a:pt x="57626" y="37020"/>
                    <a:pt x="70104" y="105505"/>
                    <a:pt x="71247" y="117125"/>
                  </a:cubicBezTo>
                  <a:cubicBezTo>
                    <a:pt x="71247" y="117125"/>
                    <a:pt x="54388" y="140557"/>
                    <a:pt x="29051" y="136652"/>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9" name="Google Shape;279;p12"/>
            <p:cNvSpPr/>
            <p:nvPr/>
          </p:nvSpPr>
          <p:spPr>
            <a:xfrm>
              <a:off x="8165307" y="4346248"/>
              <a:ext cx="122882" cy="68919"/>
            </a:xfrm>
            <a:custGeom>
              <a:rect b="b" l="l" r="r" t="t"/>
              <a:pathLst>
                <a:path extrusionOk="0" h="86203" w="153698">
                  <a:moveTo>
                    <a:pt x="145884" y="20876"/>
                  </a:moveTo>
                  <a:cubicBezTo>
                    <a:pt x="128063" y="25743"/>
                    <a:pt x="109051" y="23409"/>
                    <a:pt x="92925" y="14399"/>
                  </a:cubicBezTo>
                  <a:cubicBezTo>
                    <a:pt x="80162" y="14399"/>
                    <a:pt x="10820" y="-14843"/>
                    <a:pt x="1390" y="10017"/>
                  </a:cubicBezTo>
                  <a:cubicBezTo>
                    <a:pt x="-6802" y="31925"/>
                    <a:pt x="23202" y="52118"/>
                    <a:pt x="39490" y="55928"/>
                  </a:cubicBezTo>
                  <a:cubicBezTo>
                    <a:pt x="74542" y="64405"/>
                    <a:pt x="100355" y="81931"/>
                    <a:pt x="114451" y="84503"/>
                  </a:cubicBezTo>
                  <a:cubicBezTo>
                    <a:pt x="124929" y="86694"/>
                    <a:pt x="138455" y="88122"/>
                    <a:pt x="146837" y="79931"/>
                  </a:cubicBezTo>
                  <a:cubicBezTo>
                    <a:pt x="156552" y="70406"/>
                    <a:pt x="155695" y="33830"/>
                    <a:pt x="145884" y="20876"/>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0" name="Google Shape;280;p12"/>
            <p:cNvSpPr/>
            <p:nvPr/>
          </p:nvSpPr>
          <p:spPr>
            <a:xfrm>
              <a:off x="8165313" y="4357988"/>
              <a:ext cx="120815" cy="57407"/>
            </a:xfrm>
            <a:custGeom>
              <a:rect b="b" l="l" r="r" t="t"/>
              <a:pathLst>
                <a:path extrusionOk="0" h="71804" w="151113">
                  <a:moveTo>
                    <a:pt x="114156" y="64103"/>
                  </a:moveTo>
                  <a:cubicBezTo>
                    <a:pt x="100059" y="61150"/>
                    <a:pt x="74246" y="43720"/>
                    <a:pt x="39195" y="35528"/>
                  </a:cubicBezTo>
                  <a:cubicBezTo>
                    <a:pt x="25764" y="32290"/>
                    <a:pt x="2619" y="17526"/>
                    <a:pt x="237" y="0"/>
                  </a:cubicBezTo>
                  <a:cubicBezTo>
                    <a:pt x="-2811" y="20098"/>
                    <a:pt x="24240" y="38100"/>
                    <a:pt x="39195" y="41529"/>
                  </a:cubicBezTo>
                  <a:cubicBezTo>
                    <a:pt x="74246" y="50006"/>
                    <a:pt x="100059" y="67532"/>
                    <a:pt x="114156" y="70104"/>
                  </a:cubicBezTo>
                  <a:cubicBezTo>
                    <a:pt x="124634" y="72295"/>
                    <a:pt x="138159" y="73723"/>
                    <a:pt x="146541" y="65532"/>
                  </a:cubicBezTo>
                  <a:cubicBezTo>
                    <a:pt x="148684" y="63122"/>
                    <a:pt x="150246" y="60255"/>
                    <a:pt x="151113" y="57150"/>
                  </a:cubicBezTo>
                  <a:cubicBezTo>
                    <a:pt x="140579" y="65161"/>
                    <a:pt x="126882" y="67742"/>
                    <a:pt x="114156" y="64103"/>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1" name="Google Shape;281;p12"/>
            <p:cNvSpPr/>
            <p:nvPr/>
          </p:nvSpPr>
          <p:spPr>
            <a:xfrm>
              <a:off x="8255166" y="4305930"/>
              <a:ext cx="122882" cy="68953"/>
            </a:xfrm>
            <a:custGeom>
              <a:rect b="b" l="l" r="r" t="t"/>
              <a:pathLst>
                <a:path extrusionOk="0" h="86245" w="153698">
                  <a:moveTo>
                    <a:pt x="145884" y="20822"/>
                  </a:moveTo>
                  <a:cubicBezTo>
                    <a:pt x="128082" y="25766"/>
                    <a:pt x="109041" y="23470"/>
                    <a:pt x="92925" y="14441"/>
                  </a:cubicBezTo>
                  <a:cubicBezTo>
                    <a:pt x="80162" y="14441"/>
                    <a:pt x="10820" y="-14896"/>
                    <a:pt x="1390" y="10059"/>
                  </a:cubicBezTo>
                  <a:cubicBezTo>
                    <a:pt x="-6802" y="31871"/>
                    <a:pt x="23202" y="52064"/>
                    <a:pt x="39490" y="55969"/>
                  </a:cubicBezTo>
                  <a:cubicBezTo>
                    <a:pt x="74446" y="64447"/>
                    <a:pt x="100354" y="81877"/>
                    <a:pt x="114452" y="84544"/>
                  </a:cubicBezTo>
                  <a:cubicBezTo>
                    <a:pt x="124929" y="86735"/>
                    <a:pt x="138454" y="88164"/>
                    <a:pt x="146837" y="79973"/>
                  </a:cubicBezTo>
                  <a:cubicBezTo>
                    <a:pt x="156552" y="70352"/>
                    <a:pt x="155695" y="33776"/>
                    <a:pt x="145884" y="20822"/>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 name="Google Shape;282;p12"/>
            <p:cNvSpPr/>
            <p:nvPr/>
          </p:nvSpPr>
          <p:spPr>
            <a:xfrm>
              <a:off x="8255174" y="4317703"/>
              <a:ext cx="120815" cy="57407"/>
            </a:xfrm>
            <a:custGeom>
              <a:rect b="b" l="l" r="r" t="t"/>
              <a:pathLst>
                <a:path extrusionOk="0" h="71804" w="151113">
                  <a:moveTo>
                    <a:pt x="114156" y="64008"/>
                  </a:moveTo>
                  <a:cubicBezTo>
                    <a:pt x="100059" y="61055"/>
                    <a:pt x="74151" y="43624"/>
                    <a:pt x="39195" y="35433"/>
                  </a:cubicBezTo>
                  <a:cubicBezTo>
                    <a:pt x="25764" y="32195"/>
                    <a:pt x="2619" y="17526"/>
                    <a:pt x="237" y="0"/>
                  </a:cubicBezTo>
                  <a:cubicBezTo>
                    <a:pt x="-2811" y="20098"/>
                    <a:pt x="24240" y="38100"/>
                    <a:pt x="39195" y="41529"/>
                  </a:cubicBezTo>
                  <a:cubicBezTo>
                    <a:pt x="74151" y="50006"/>
                    <a:pt x="100059" y="67437"/>
                    <a:pt x="114156" y="70104"/>
                  </a:cubicBezTo>
                  <a:cubicBezTo>
                    <a:pt x="124634" y="72295"/>
                    <a:pt x="138159" y="73723"/>
                    <a:pt x="146541" y="65532"/>
                  </a:cubicBezTo>
                  <a:cubicBezTo>
                    <a:pt x="148684" y="63122"/>
                    <a:pt x="150246" y="60255"/>
                    <a:pt x="151113" y="57150"/>
                  </a:cubicBezTo>
                  <a:cubicBezTo>
                    <a:pt x="140578" y="65170"/>
                    <a:pt x="126862" y="67713"/>
                    <a:pt x="114156" y="64008"/>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 name="Google Shape;283;p12"/>
            <p:cNvSpPr/>
            <p:nvPr/>
          </p:nvSpPr>
          <p:spPr>
            <a:xfrm>
              <a:off x="8198325" y="3858200"/>
              <a:ext cx="179678" cy="507212"/>
            </a:xfrm>
            <a:custGeom>
              <a:rect b="b" l="l" r="r" t="t"/>
              <a:pathLst>
                <a:path extrusionOk="0" h="634412" w="224738">
                  <a:moveTo>
                    <a:pt x="218313" y="392525"/>
                  </a:moveTo>
                  <a:cubicBezTo>
                    <a:pt x="215360" y="366693"/>
                    <a:pt x="210036" y="341186"/>
                    <a:pt x="202406" y="316325"/>
                  </a:cubicBezTo>
                  <a:cubicBezTo>
                    <a:pt x="202406" y="316325"/>
                    <a:pt x="207169" y="250793"/>
                    <a:pt x="209550" y="188690"/>
                  </a:cubicBezTo>
                  <a:cubicBezTo>
                    <a:pt x="212217" y="118205"/>
                    <a:pt x="236696" y="56197"/>
                    <a:pt x="217361" y="0"/>
                  </a:cubicBezTo>
                  <a:lnTo>
                    <a:pt x="0" y="48292"/>
                  </a:lnTo>
                  <a:cubicBezTo>
                    <a:pt x="0" y="48292"/>
                    <a:pt x="13145" y="329279"/>
                    <a:pt x="16002" y="363283"/>
                  </a:cubicBezTo>
                  <a:cubicBezTo>
                    <a:pt x="17536" y="389744"/>
                    <a:pt x="20717" y="416080"/>
                    <a:pt x="25527" y="442150"/>
                  </a:cubicBezTo>
                  <a:cubicBezTo>
                    <a:pt x="35052" y="496729"/>
                    <a:pt x="51530" y="626459"/>
                    <a:pt x="51530" y="626459"/>
                  </a:cubicBezTo>
                  <a:cubicBezTo>
                    <a:pt x="68075" y="634374"/>
                    <a:pt x="86801" y="636461"/>
                    <a:pt x="104680" y="632365"/>
                  </a:cubicBezTo>
                  <a:cubicBezTo>
                    <a:pt x="104680" y="632365"/>
                    <a:pt x="103061" y="468344"/>
                    <a:pt x="101537" y="429006"/>
                  </a:cubicBezTo>
                  <a:cubicBezTo>
                    <a:pt x="99727" y="381381"/>
                    <a:pt x="98298" y="384715"/>
                    <a:pt x="98298" y="384715"/>
                  </a:cubicBezTo>
                  <a:lnTo>
                    <a:pt x="105537" y="265176"/>
                  </a:lnTo>
                  <a:lnTo>
                    <a:pt x="110204" y="205740"/>
                  </a:lnTo>
                  <a:cubicBezTo>
                    <a:pt x="110204" y="205740"/>
                    <a:pt x="116205" y="249364"/>
                    <a:pt x="119729" y="288322"/>
                  </a:cubicBezTo>
                  <a:cubicBezTo>
                    <a:pt x="123158" y="322326"/>
                    <a:pt x="131350" y="353092"/>
                    <a:pt x="140494" y="416338"/>
                  </a:cubicBezTo>
                  <a:cubicBezTo>
                    <a:pt x="148495" y="471202"/>
                    <a:pt x="161354" y="581501"/>
                    <a:pt x="161354" y="581501"/>
                  </a:cubicBezTo>
                  <a:cubicBezTo>
                    <a:pt x="184404" y="594836"/>
                    <a:pt x="215551" y="583787"/>
                    <a:pt x="215551" y="583787"/>
                  </a:cubicBezTo>
                  <a:cubicBezTo>
                    <a:pt x="215551" y="583787"/>
                    <a:pt x="224790" y="440150"/>
                    <a:pt x="218313" y="392525"/>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 name="Google Shape;284;p12"/>
            <p:cNvSpPr/>
            <p:nvPr/>
          </p:nvSpPr>
          <p:spPr>
            <a:xfrm>
              <a:off x="8224549" y="3442293"/>
              <a:ext cx="130417" cy="208730"/>
            </a:xfrm>
            <a:custGeom>
              <a:rect b="b" l="l" r="r" t="t"/>
              <a:pathLst>
                <a:path extrusionOk="0" h="261076" w="163123">
                  <a:moveTo>
                    <a:pt x="153890" y="186263"/>
                  </a:moveTo>
                  <a:cubicBezTo>
                    <a:pt x="137316" y="187120"/>
                    <a:pt x="125315" y="191406"/>
                    <a:pt x="122934" y="186263"/>
                  </a:cubicBezTo>
                  <a:cubicBezTo>
                    <a:pt x="121190" y="177738"/>
                    <a:pt x="119914" y="169117"/>
                    <a:pt x="119124" y="160450"/>
                  </a:cubicBezTo>
                  <a:cubicBezTo>
                    <a:pt x="121028" y="155592"/>
                    <a:pt x="122743" y="150449"/>
                    <a:pt x="122743" y="150449"/>
                  </a:cubicBezTo>
                  <a:cubicBezTo>
                    <a:pt x="143508" y="137685"/>
                    <a:pt x="150080" y="115206"/>
                    <a:pt x="152842" y="89012"/>
                  </a:cubicBezTo>
                  <a:cubicBezTo>
                    <a:pt x="157509" y="44245"/>
                    <a:pt x="133316" y="5097"/>
                    <a:pt x="88548" y="430"/>
                  </a:cubicBezTo>
                  <a:cubicBezTo>
                    <a:pt x="46543" y="-3952"/>
                    <a:pt x="15587" y="25671"/>
                    <a:pt x="7300" y="66248"/>
                  </a:cubicBezTo>
                  <a:cubicBezTo>
                    <a:pt x="2918" y="86250"/>
                    <a:pt x="-5940" y="124064"/>
                    <a:pt x="5967" y="157021"/>
                  </a:cubicBezTo>
                  <a:cubicBezTo>
                    <a:pt x="12729" y="175499"/>
                    <a:pt x="21302" y="190073"/>
                    <a:pt x="29969" y="192930"/>
                  </a:cubicBezTo>
                  <a:cubicBezTo>
                    <a:pt x="38294" y="192740"/>
                    <a:pt x="46600" y="192006"/>
                    <a:pt x="54830" y="190739"/>
                  </a:cubicBezTo>
                  <a:lnTo>
                    <a:pt x="54830" y="190739"/>
                  </a:lnTo>
                  <a:cubicBezTo>
                    <a:pt x="54830" y="190739"/>
                    <a:pt x="57020" y="203122"/>
                    <a:pt x="58544" y="211123"/>
                  </a:cubicBezTo>
                  <a:cubicBezTo>
                    <a:pt x="60068" y="219124"/>
                    <a:pt x="59497" y="223315"/>
                    <a:pt x="43590" y="233030"/>
                  </a:cubicBezTo>
                  <a:cubicBezTo>
                    <a:pt x="27684" y="242746"/>
                    <a:pt x="67593" y="262939"/>
                    <a:pt x="93692" y="260939"/>
                  </a:cubicBezTo>
                  <a:cubicBezTo>
                    <a:pt x="119790" y="258938"/>
                    <a:pt x="149032" y="243222"/>
                    <a:pt x="157128" y="226458"/>
                  </a:cubicBezTo>
                  <a:cubicBezTo>
                    <a:pt x="165986" y="207884"/>
                    <a:pt x="165129" y="185786"/>
                    <a:pt x="153890" y="186263"/>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 name="Google Shape;285;p12"/>
            <p:cNvSpPr/>
            <p:nvPr/>
          </p:nvSpPr>
          <p:spPr>
            <a:xfrm>
              <a:off x="8197056" y="3589895"/>
              <a:ext cx="200560" cy="332104"/>
            </a:xfrm>
            <a:custGeom>
              <a:rect b="b" l="l" r="r" t="t"/>
              <a:pathLst>
                <a:path extrusionOk="0" h="415389" w="250857">
                  <a:moveTo>
                    <a:pt x="164275" y="4121"/>
                  </a:moveTo>
                  <a:cubicBezTo>
                    <a:pt x="168847" y="15551"/>
                    <a:pt x="157131" y="29553"/>
                    <a:pt x="126175" y="39364"/>
                  </a:cubicBezTo>
                  <a:cubicBezTo>
                    <a:pt x="95218" y="49174"/>
                    <a:pt x="92266" y="36506"/>
                    <a:pt x="92266" y="36506"/>
                  </a:cubicBezTo>
                  <a:cubicBezTo>
                    <a:pt x="71558" y="45793"/>
                    <a:pt x="51375" y="56194"/>
                    <a:pt x="31782" y="67653"/>
                  </a:cubicBezTo>
                  <a:cubicBezTo>
                    <a:pt x="12732" y="80702"/>
                    <a:pt x="4921" y="118516"/>
                    <a:pt x="2350" y="181953"/>
                  </a:cubicBezTo>
                  <a:cubicBezTo>
                    <a:pt x="-508" y="255676"/>
                    <a:pt x="-794" y="365119"/>
                    <a:pt x="1683" y="383978"/>
                  </a:cubicBezTo>
                  <a:cubicBezTo>
                    <a:pt x="1683" y="383978"/>
                    <a:pt x="36544" y="418745"/>
                    <a:pt x="81217" y="415125"/>
                  </a:cubicBezTo>
                  <a:cubicBezTo>
                    <a:pt x="125889" y="411506"/>
                    <a:pt x="200946" y="371977"/>
                    <a:pt x="219139" y="341401"/>
                  </a:cubicBezTo>
                  <a:cubicBezTo>
                    <a:pt x="218662" y="276727"/>
                    <a:pt x="211042" y="266249"/>
                    <a:pt x="221520" y="229006"/>
                  </a:cubicBezTo>
                  <a:cubicBezTo>
                    <a:pt x="245523" y="143281"/>
                    <a:pt x="258096" y="108801"/>
                    <a:pt x="246475" y="52127"/>
                  </a:cubicBezTo>
                  <a:cubicBezTo>
                    <a:pt x="236950" y="5359"/>
                    <a:pt x="223425" y="-451"/>
                    <a:pt x="204946" y="25"/>
                  </a:cubicBezTo>
                  <a:cubicBezTo>
                    <a:pt x="191326" y="683"/>
                    <a:pt x="177752" y="2045"/>
                    <a:pt x="164275" y="4121"/>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 name="Google Shape;286;p12"/>
            <p:cNvSpPr/>
            <p:nvPr/>
          </p:nvSpPr>
          <p:spPr>
            <a:xfrm>
              <a:off x="8000839" y="3631642"/>
              <a:ext cx="254644" cy="198374"/>
            </a:xfrm>
            <a:custGeom>
              <a:rect b="b" l="l" r="r" t="t"/>
              <a:pathLst>
                <a:path extrusionOk="0" h="248122" w="318504">
                  <a:moveTo>
                    <a:pt x="177479" y="190982"/>
                  </a:moveTo>
                  <a:cubicBezTo>
                    <a:pt x="214150" y="200507"/>
                    <a:pt x="222723" y="177171"/>
                    <a:pt x="227580" y="158026"/>
                  </a:cubicBezTo>
                  <a:cubicBezTo>
                    <a:pt x="239201" y="111734"/>
                    <a:pt x="245487" y="69920"/>
                    <a:pt x="254155" y="43726"/>
                  </a:cubicBezTo>
                  <a:cubicBezTo>
                    <a:pt x="264442" y="12674"/>
                    <a:pt x="275110" y="7721"/>
                    <a:pt x="290255" y="1721"/>
                  </a:cubicBezTo>
                  <a:cubicBezTo>
                    <a:pt x="307876" y="-5423"/>
                    <a:pt x="323116" y="9531"/>
                    <a:pt x="317210" y="49346"/>
                  </a:cubicBezTo>
                  <a:cubicBezTo>
                    <a:pt x="310010" y="95104"/>
                    <a:pt x="298789" y="140138"/>
                    <a:pt x="283683" y="183934"/>
                  </a:cubicBezTo>
                  <a:cubicBezTo>
                    <a:pt x="279110" y="198412"/>
                    <a:pt x="268919" y="224034"/>
                    <a:pt x="253583" y="236417"/>
                  </a:cubicBezTo>
                  <a:cubicBezTo>
                    <a:pt x="234533" y="251656"/>
                    <a:pt x="205958" y="250990"/>
                    <a:pt x="163096" y="240322"/>
                  </a:cubicBezTo>
                  <a:cubicBezTo>
                    <a:pt x="144808" y="235750"/>
                    <a:pt x="124996" y="224796"/>
                    <a:pt x="89849" y="208604"/>
                  </a:cubicBezTo>
                  <a:cubicBezTo>
                    <a:pt x="80324" y="204222"/>
                    <a:pt x="73275" y="201364"/>
                    <a:pt x="55368" y="192983"/>
                  </a:cubicBezTo>
                  <a:cubicBezTo>
                    <a:pt x="37423" y="184886"/>
                    <a:pt x="21678" y="172599"/>
                    <a:pt x="9458" y="157169"/>
                  </a:cubicBezTo>
                  <a:cubicBezTo>
                    <a:pt x="-67" y="143548"/>
                    <a:pt x="-1115" y="137166"/>
                    <a:pt x="790" y="134118"/>
                  </a:cubicBezTo>
                  <a:cubicBezTo>
                    <a:pt x="2695" y="131070"/>
                    <a:pt x="7458" y="131070"/>
                    <a:pt x="12410" y="136785"/>
                  </a:cubicBezTo>
                  <a:cubicBezTo>
                    <a:pt x="19697" y="146405"/>
                    <a:pt x="28632" y="154664"/>
                    <a:pt x="38795" y="161169"/>
                  </a:cubicBezTo>
                  <a:cubicBezTo>
                    <a:pt x="38795" y="161169"/>
                    <a:pt x="27174" y="149168"/>
                    <a:pt x="20983" y="141452"/>
                  </a:cubicBezTo>
                  <a:cubicBezTo>
                    <a:pt x="15363" y="134547"/>
                    <a:pt x="10686" y="126927"/>
                    <a:pt x="7076" y="118783"/>
                  </a:cubicBezTo>
                  <a:cubicBezTo>
                    <a:pt x="3743" y="110877"/>
                    <a:pt x="10601" y="99733"/>
                    <a:pt x="15744" y="105734"/>
                  </a:cubicBezTo>
                  <a:cubicBezTo>
                    <a:pt x="20888" y="111734"/>
                    <a:pt x="23459" y="117164"/>
                    <a:pt x="32889" y="128498"/>
                  </a:cubicBezTo>
                  <a:cubicBezTo>
                    <a:pt x="37880" y="134547"/>
                    <a:pt x="43567" y="139985"/>
                    <a:pt x="49844" y="144691"/>
                  </a:cubicBezTo>
                  <a:cubicBezTo>
                    <a:pt x="43977" y="136738"/>
                    <a:pt x="38757" y="128327"/>
                    <a:pt x="34223" y="119545"/>
                  </a:cubicBezTo>
                  <a:cubicBezTo>
                    <a:pt x="30213" y="112649"/>
                    <a:pt x="28232" y="104753"/>
                    <a:pt x="28508" y="96780"/>
                  </a:cubicBezTo>
                  <a:cubicBezTo>
                    <a:pt x="28508" y="92684"/>
                    <a:pt x="34699" y="87731"/>
                    <a:pt x="40128" y="95637"/>
                  </a:cubicBezTo>
                  <a:cubicBezTo>
                    <a:pt x="45510" y="106372"/>
                    <a:pt x="52130" y="116440"/>
                    <a:pt x="59845" y="125641"/>
                  </a:cubicBezTo>
                  <a:cubicBezTo>
                    <a:pt x="68227" y="134309"/>
                    <a:pt x="75275" y="139357"/>
                    <a:pt x="75466" y="136880"/>
                  </a:cubicBezTo>
                  <a:cubicBezTo>
                    <a:pt x="75657" y="134404"/>
                    <a:pt x="70418" y="129737"/>
                    <a:pt x="67465" y="119640"/>
                  </a:cubicBezTo>
                  <a:cubicBezTo>
                    <a:pt x="64512" y="109544"/>
                    <a:pt x="67465" y="98876"/>
                    <a:pt x="73085" y="97637"/>
                  </a:cubicBezTo>
                  <a:cubicBezTo>
                    <a:pt x="78705" y="96399"/>
                    <a:pt x="77561" y="96780"/>
                    <a:pt x="82038" y="106305"/>
                  </a:cubicBezTo>
                  <a:cubicBezTo>
                    <a:pt x="88230" y="116002"/>
                    <a:pt x="93792" y="126089"/>
                    <a:pt x="98707" y="136499"/>
                  </a:cubicBezTo>
                  <a:cubicBezTo>
                    <a:pt x="101536" y="146263"/>
                    <a:pt x="106699" y="155187"/>
                    <a:pt x="113757" y="162503"/>
                  </a:cubicBezTo>
                  <a:cubicBezTo>
                    <a:pt x="122805" y="171647"/>
                    <a:pt x="142713" y="182219"/>
                    <a:pt x="177479" y="190982"/>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 name="Google Shape;287;p12"/>
            <p:cNvSpPr/>
            <p:nvPr/>
          </p:nvSpPr>
          <p:spPr>
            <a:xfrm>
              <a:off x="8187055" y="3627341"/>
              <a:ext cx="77484" cy="113419"/>
            </a:xfrm>
            <a:custGeom>
              <a:rect b="b" l="l" r="r" t="t"/>
              <a:pathLst>
                <a:path extrusionOk="0" h="141862" w="96916">
                  <a:moveTo>
                    <a:pt x="70866" y="624"/>
                  </a:moveTo>
                  <a:cubicBezTo>
                    <a:pt x="46387" y="-2900"/>
                    <a:pt x="29146" y="8053"/>
                    <a:pt x="18288" y="45105"/>
                  </a:cubicBezTo>
                  <a:cubicBezTo>
                    <a:pt x="7429" y="82158"/>
                    <a:pt x="0" y="112638"/>
                    <a:pt x="0" y="112638"/>
                  </a:cubicBezTo>
                  <a:cubicBezTo>
                    <a:pt x="9677" y="126611"/>
                    <a:pt x="24336" y="136355"/>
                    <a:pt x="40957" y="139879"/>
                  </a:cubicBezTo>
                  <a:cubicBezTo>
                    <a:pt x="70199" y="146928"/>
                    <a:pt x="80772" y="132926"/>
                    <a:pt x="80772" y="132926"/>
                  </a:cubicBezTo>
                  <a:cubicBezTo>
                    <a:pt x="80772" y="132926"/>
                    <a:pt x="88868" y="94064"/>
                    <a:pt x="93916" y="67680"/>
                  </a:cubicBezTo>
                  <a:cubicBezTo>
                    <a:pt x="98965" y="41295"/>
                    <a:pt x="101155" y="5101"/>
                    <a:pt x="70866" y="624"/>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 name="Google Shape;288;p12"/>
            <p:cNvSpPr/>
            <p:nvPr/>
          </p:nvSpPr>
          <p:spPr>
            <a:xfrm>
              <a:off x="8224358" y="3433131"/>
              <a:ext cx="126435" cy="139356"/>
            </a:xfrm>
            <a:custGeom>
              <a:rect b="b" l="l" r="r" t="t"/>
              <a:pathLst>
                <a:path extrusionOk="0" h="174304" w="158142">
                  <a:moveTo>
                    <a:pt x="8872" y="71897"/>
                  </a:moveTo>
                  <a:cubicBezTo>
                    <a:pt x="8872" y="71897"/>
                    <a:pt x="-29704" y="13223"/>
                    <a:pt x="54021" y="1221"/>
                  </a:cubicBezTo>
                  <a:cubicBezTo>
                    <a:pt x="114409" y="-7446"/>
                    <a:pt x="153176" y="31416"/>
                    <a:pt x="157653" y="73516"/>
                  </a:cubicBezTo>
                  <a:cubicBezTo>
                    <a:pt x="161939" y="113712"/>
                    <a:pt x="137174" y="155527"/>
                    <a:pt x="119553" y="172100"/>
                  </a:cubicBezTo>
                  <a:cubicBezTo>
                    <a:pt x="101960" y="176519"/>
                    <a:pt x="83358" y="174243"/>
                    <a:pt x="67356" y="165718"/>
                  </a:cubicBezTo>
                  <a:cubicBezTo>
                    <a:pt x="66403" y="154793"/>
                    <a:pt x="66022" y="143820"/>
                    <a:pt x="66213" y="132857"/>
                  </a:cubicBezTo>
                  <a:cubicBezTo>
                    <a:pt x="66213" y="132857"/>
                    <a:pt x="95359" y="70849"/>
                    <a:pt x="8872" y="71897"/>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89" name="Google Shape;289;p12"/>
            <p:cNvGrpSpPr/>
            <p:nvPr/>
          </p:nvGrpSpPr>
          <p:grpSpPr>
            <a:xfrm>
              <a:off x="6544681" y="927100"/>
              <a:ext cx="264550" cy="200503"/>
              <a:chOff x="6621095" y="1452181"/>
              <a:chExt cx="330894" cy="250785"/>
            </a:xfrm>
          </p:grpSpPr>
          <p:sp>
            <p:nvSpPr>
              <p:cNvPr id="290" name="Google Shape;290;p12"/>
              <p:cNvSpPr/>
              <p:nvPr/>
            </p:nvSpPr>
            <p:spPr>
              <a:xfrm>
                <a:off x="6648789" y="1521520"/>
                <a:ext cx="303199" cy="174500"/>
              </a:xfrm>
              <a:custGeom>
                <a:rect b="b" l="l" r="r" t="t"/>
                <a:pathLst>
                  <a:path extrusionOk="0" h="174500" w="303199">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 name="Google Shape;291;p12"/>
              <p:cNvSpPr/>
              <p:nvPr/>
            </p:nvSpPr>
            <p:spPr>
              <a:xfrm>
                <a:off x="6790409" y="1564671"/>
                <a:ext cx="79173" cy="45815"/>
              </a:xfrm>
              <a:custGeom>
                <a:rect b="b" l="l" r="r" t="t"/>
                <a:pathLst>
                  <a:path extrusionOk="0" h="45815" w="79173">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 name="Google Shape;292;p12"/>
              <p:cNvSpPr/>
              <p:nvPr/>
            </p:nvSpPr>
            <p:spPr>
              <a:xfrm>
                <a:off x="6648780" y="1584674"/>
                <a:ext cx="303209" cy="118292"/>
              </a:xfrm>
              <a:custGeom>
                <a:rect b="b" l="l" r="r" t="t"/>
                <a:pathLst>
                  <a:path extrusionOk="0" h="118292" w="303209">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 name="Google Shape;293;p12"/>
              <p:cNvSpPr/>
              <p:nvPr/>
            </p:nvSpPr>
            <p:spPr>
              <a:xfrm>
                <a:off x="6621095" y="1454086"/>
                <a:ext cx="217122" cy="244320"/>
              </a:xfrm>
              <a:custGeom>
                <a:rect b="b" l="l" r="r" t="t"/>
                <a:pathLst>
                  <a:path extrusionOk="0" h="244320" w="217122">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 name="Google Shape;294;p12"/>
              <p:cNvSpPr/>
              <p:nvPr/>
            </p:nvSpPr>
            <p:spPr>
              <a:xfrm>
                <a:off x="6624647" y="1452181"/>
                <a:ext cx="216421" cy="245364"/>
              </a:xfrm>
              <a:custGeom>
                <a:rect b="b" l="l" r="r" t="t"/>
                <a:pathLst>
                  <a:path extrusionOk="0" h="245364" w="216421">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95" name="Google Shape;295;p12"/>
            <p:cNvGrpSpPr/>
            <p:nvPr/>
          </p:nvGrpSpPr>
          <p:grpSpPr>
            <a:xfrm>
              <a:off x="7210360" y="1314224"/>
              <a:ext cx="264550" cy="200503"/>
              <a:chOff x="6621095" y="1452181"/>
              <a:chExt cx="330894" cy="250785"/>
            </a:xfrm>
          </p:grpSpPr>
          <p:sp>
            <p:nvSpPr>
              <p:cNvPr id="296" name="Google Shape;296;p12"/>
              <p:cNvSpPr/>
              <p:nvPr/>
            </p:nvSpPr>
            <p:spPr>
              <a:xfrm>
                <a:off x="6648789" y="1521520"/>
                <a:ext cx="303199" cy="174500"/>
              </a:xfrm>
              <a:custGeom>
                <a:rect b="b" l="l" r="r" t="t"/>
                <a:pathLst>
                  <a:path extrusionOk="0" h="174500" w="303199">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 name="Google Shape;297;p12"/>
              <p:cNvSpPr/>
              <p:nvPr/>
            </p:nvSpPr>
            <p:spPr>
              <a:xfrm>
                <a:off x="6790409" y="1564671"/>
                <a:ext cx="79173" cy="45815"/>
              </a:xfrm>
              <a:custGeom>
                <a:rect b="b" l="l" r="r" t="t"/>
                <a:pathLst>
                  <a:path extrusionOk="0" h="45815" w="79173">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8" name="Google Shape;298;p12"/>
              <p:cNvSpPr/>
              <p:nvPr/>
            </p:nvSpPr>
            <p:spPr>
              <a:xfrm>
                <a:off x="6648780" y="1584674"/>
                <a:ext cx="303209" cy="118292"/>
              </a:xfrm>
              <a:custGeom>
                <a:rect b="b" l="l" r="r" t="t"/>
                <a:pathLst>
                  <a:path extrusionOk="0" h="118292" w="303209">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9" name="Google Shape;299;p12"/>
              <p:cNvSpPr/>
              <p:nvPr/>
            </p:nvSpPr>
            <p:spPr>
              <a:xfrm>
                <a:off x="6621095" y="1454086"/>
                <a:ext cx="217122" cy="244320"/>
              </a:xfrm>
              <a:custGeom>
                <a:rect b="b" l="l" r="r" t="t"/>
                <a:pathLst>
                  <a:path extrusionOk="0" h="244320" w="217122">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 name="Google Shape;300;p12"/>
              <p:cNvSpPr/>
              <p:nvPr/>
            </p:nvSpPr>
            <p:spPr>
              <a:xfrm>
                <a:off x="6624647" y="1452181"/>
                <a:ext cx="216421" cy="245364"/>
              </a:xfrm>
              <a:custGeom>
                <a:rect b="b" l="l" r="r" t="t"/>
                <a:pathLst>
                  <a:path extrusionOk="0" h="245364" w="216421">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01" name="Google Shape;301;p12"/>
            <p:cNvSpPr/>
            <p:nvPr/>
          </p:nvSpPr>
          <p:spPr>
            <a:xfrm>
              <a:off x="7451033" y="1163186"/>
              <a:ext cx="126280" cy="353110"/>
            </a:xfrm>
            <a:custGeom>
              <a:rect b="b" l="l" r="r" t="t"/>
              <a:pathLst>
                <a:path extrusionOk="0" h="441664" w="157949">
                  <a:moveTo>
                    <a:pt x="12203" y="371070"/>
                  </a:moveTo>
                  <a:cubicBezTo>
                    <a:pt x="20680" y="365574"/>
                    <a:pt x="29462" y="360555"/>
                    <a:pt x="38492" y="356021"/>
                  </a:cubicBezTo>
                  <a:cubicBezTo>
                    <a:pt x="46960" y="353439"/>
                    <a:pt x="54656" y="348791"/>
                    <a:pt x="60876" y="342495"/>
                  </a:cubicBezTo>
                  <a:cubicBezTo>
                    <a:pt x="69162" y="334399"/>
                    <a:pt x="82593" y="304395"/>
                    <a:pt x="92118" y="274391"/>
                  </a:cubicBezTo>
                  <a:cubicBezTo>
                    <a:pt x="101785" y="240846"/>
                    <a:pt x="105624" y="205889"/>
                    <a:pt x="103452" y="171045"/>
                  </a:cubicBezTo>
                  <a:cubicBezTo>
                    <a:pt x="99357" y="129516"/>
                    <a:pt x="84402" y="71318"/>
                    <a:pt x="80593" y="47220"/>
                  </a:cubicBezTo>
                  <a:cubicBezTo>
                    <a:pt x="76782" y="23122"/>
                    <a:pt x="84498" y="13692"/>
                    <a:pt x="95642" y="4929"/>
                  </a:cubicBezTo>
                  <a:cubicBezTo>
                    <a:pt x="108691" y="-5453"/>
                    <a:pt x="126789" y="-881"/>
                    <a:pt x="136409" y="32647"/>
                  </a:cubicBezTo>
                  <a:cubicBezTo>
                    <a:pt x="148810" y="79078"/>
                    <a:pt x="156030" y="126740"/>
                    <a:pt x="157935" y="174760"/>
                  </a:cubicBezTo>
                  <a:cubicBezTo>
                    <a:pt x="158269" y="210341"/>
                    <a:pt x="152773" y="245736"/>
                    <a:pt x="141648" y="279535"/>
                  </a:cubicBezTo>
                  <a:cubicBezTo>
                    <a:pt x="131656" y="308501"/>
                    <a:pt x="118226" y="336161"/>
                    <a:pt x="101643" y="361926"/>
                  </a:cubicBezTo>
                  <a:cubicBezTo>
                    <a:pt x="97071" y="369737"/>
                    <a:pt x="95547" y="376595"/>
                    <a:pt x="88498" y="392406"/>
                  </a:cubicBezTo>
                  <a:cubicBezTo>
                    <a:pt x="81745" y="408237"/>
                    <a:pt x="71258" y="422191"/>
                    <a:pt x="57923" y="433078"/>
                  </a:cubicBezTo>
                  <a:cubicBezTo>
                    <a:pt x="46112" y="441555"/>
                    <a:pt x="40587" y="442603"/>
                    <a:pt x="37825" y="441079"/>
                  </a:cubicBezTo>
                  <a:cubicBezTo>
                    <a:pt x="35063" y="439555"/>
                    <a:pt x="35063" y="435364"/>
                    <a:pt x="40016" y="430887"/>
                  </a:cubicBezTo>
                  <a:cubicBezTo>
                    <a:pt x="48341" y="424391"/>
                    <a:pt x="55437" y="416457"/>
                    <a:pt x="60971" y="407456"/>
                  </a:cubicBezTo>
                  <a:cubicBezTo>
                    <a:pt x="60971" y="407456"/>
                    <a:pt x="50684" y="417743"/>
                    <a:pt x="44017" y="423362"/>
                  </a:cubicBezTo>
                  <a:cubicBezTo>
                    <a:pt x="38044" y="428354"/>
                    <a:pt x="31443" y="432545"/>
                    <a:pt x="24395" y="435840"/>
                  </a:cubicBezTo>
                  <a:cubicBezTo>
                    <a:pt x="17537" y="438888"/>
                    <a:pt x="8012" y="433078"/>
                    <a:pt x="12870" y="428411"/>
                  </a:cubicBezTo>
                  <a:cubicBezTo>
                    <a:pt x="17727" y="423743"/>
                    <a:pt x="22395" y="421553"/>
                    <a:pt x="32491" y="413076"/>
                  </a:cubicBezTo>
                  <a:cubicBezTo>
                    <a:pt x="37701" y="408580"/>
                    <a:pt x="42369" y="403503"/>
                    <a:pt x="46398" y="397931"/>
                  </a:cubicBezTo>
                  <a:cubicBezTo>
                    <a:pt x="39521" y="403208"/>
                    <a:pt x="32225" y="407922"/>
                    <a:pt x="24585" y="412028"/>
                  </a:cubicBezTo>
                  <a:cubicBezTo>
                    <a:pt x="18632" y="415685"/>
                    <a:pt x="11755" y="417533"/>
                    <a:pt x="4773" y="417362"/>
                  </a:cubicBezTo>
                  <a:cubicBezTo>
                    <a:pt x="1154" y="417362"/>
                    <a:pt x="-3228" y="412218"/>
                    <a:pt x="3535" y="407265"/>
                  </a:cubicBezTo>
                  <a:cubicBezTo>
                    <a:pt x="12879" y="402417"/>
                    <a:pt x="21604" y="396473"/>
                    <a:pt x="29538" y="389549"/>
                  </a:cubicBezTo>
                  <a:cubicBezTo>
                    <a:pt x="37063" y="382119"/>
                    <a:pt x="41254" y="375833"/>
                    <a:pt x="39063" y="375642"/>
                  </a:cubicBezTo>
                  <a:cubicBezTo>
                    <a:pt x="36873" y="375452"/>
                    <a:pt x="32872" y="380214"/>
                    <a:pt x="24109" y="382976"/>
                  </a:cubicBezTo>
                  <a:cubicBezTo>
                    <a:pt x="15346" y="385739"/>
                    <a:pt x="5917" y="382976"/>
                    <a:pt x="5059" y="378404"/>
                  </a:cubicBezTo>
                  <a:cubicBezTo>
                    <a:pt x="4202" y="373832"/>
                    <a:pt x="4011" y="375261"/>
                    <a:pt x="12203" y="371070"/>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 name="Google Shape;302;p12"/>
            <p:cNvSpPr/>
            <p:nvPr/>
          </p:nvSpPr>
          <p:spPr>
            <a:xfrm>
              <a:off x="7509451" y="1160411"/>
              <a:ext cx="72725" cy="98625"/>
            </a:xfrm>
            <a:custGeom>
              <a:rect b="b" l="l" r="r" t="t"/>
              <a:pathLst>
                <a:path extrusionOk="0" h="123358" w="90963">
                  <a:moveTo>
                    <a:pt x="90964" y="98317"/>
                  </a:moveTo>
                  <a:cubicBezTo>
                    <a:pt x="90964" y="98317"/>
                    <a:pt x="58007" y="131083"/>
                    <a:pt x="19050" y="121653"/>
                  </a:cubicBezTo>
                  <a:cubicBezTo>
                    <a:pt x="13525" y="117843"/>
                    <a:pt x="0" y="41358"/>
                    <a:pt x="0" y="41358"/>
                  </a:cubicBezTo>
                  <a:cubicBezTo>
                    <a:pt x="0" y="41358"/>
                    <a:pt x="0" y="-1029"/>
                    <a:pt x="32480" y="19"/>
                  </a:cubicBezTo>
                  <a:cubicBezTo>
                    <a:pt x="64961" y="1067"/>
                    <a:pt x="90964" y="98317"/>
                    <a:pt x="90964" y="98317"/>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03" name="Google Shape;303;p12"/>
            <p:cNvGrpSpPr/>
            <p:nvPr/>
          </p:nvGrpSpPr>
          <p:grpSpPr>
            <a:xfrm flipH="1">
              <a:off x="8183210" y="2407472"/>
              <a:ext cx="780360" cy="1195999"/>
              <a:chOff x="3975528" y="3303922"/>
              <a:chExt cx="780360" cy="1195999"/>
            </a:xfrm>
          </p:grpSpPr>
          <p:sp>
            <p:nvSpPr>
              <p:cNvPr id="304" name="Google Shape;304;p12"/>
              <p:cNvSpPr/>
              <p:nvPr/>
            </p:nvSpPr>
            <p:spPr>
              <a:xfrm>
                <a:off x="4158598" y="4226660"/>
                <a:ext cx="285978" cy="165125"/>
              </a:xfrm>
              <a:custGeom>
                <a:rect b="b" l="l" r="r" t="t"/>
                <a:pathLst>
                  <a:path extrusionOk="0" h="206406" w="357473">
                    <a:moveTo>
                      <a:pt x="178689" y="206407"/>
                    </a:moveTo>
                    <a:lnTo>
                      <a:pt x="0" y="103251"/>
                    </a:lnTo>
                    <a:lnTo>
                      <a:pt x="178689" y="0"/>
                    </a:lnTo>
                    <a:lnTo>
                      <a:pt x="357473" y="103251"/>
                    </a:lnTo>
                    <a:lnTo>
                      <a:pt x="178689" y="206407"/>
                    </a:lnTo>
                    <a:close/>
                  </a:path>
                </a:pathLst>
              </a:custGeom>
              <a:solidFill>
                <a:srgbClr val="D6D8E5">
                  <a:alpha val="2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 name="Google Shape;305;p12"/>
              <p:cNvSpPr/>
              <p:nvPr/>
            </p:nvSpPr>
            <p:spPr>
              <a:xfrm>
                <a:off x="4385076" y="4094459"/>
                <a:ext cx="285978" cy="165125"/>
              </a:xfrm>
              <a:custGeom>
                <a:rect b="b" l="l" r="r" t="t"/>
                <a:pathLst>
                  <a:path extrusionOk="0" h="206406" w="357473">
                    <a:moveTo>
                      <a:pt x="178784" y="206407"/>
                    </a:moveTo>
                    <a:lnTo>
                      <a:pt x="0" y="103251"/>
                    </a:lnTo>
                    <a:lnTo>
                      <a:pt x="178784" y="0"/>
                    </a:lnTo>
                    <a:lnTo>
                      <a:pt x="357473" y="103251"/>
                    </a:lnTo>
                    <a:lnTo>
                      <a:pt x="178784" y="206407"/>
                    </a:lnTo>
                    <a:close/>
                  </a:path>
                </a:pathLst>
              </a:custGeom>
              <a:solidFill>
                <a:srgbClr val="D6D8E5">
                  <a:alpha val="2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6" name="Google Shape;306;p12"/>
              <p:cNvSpPr/>
              <p:nvPr/>
            </p:nvSpPr>
            <p:spPr>
              <a:xfrm>
                <a:off x="4469909" y="3303922"/>
                <a:ext cx="285978" cy="165049"/>
              </a:xfrm>
              <a:custGeom>
                <a:rect b="b" l="l" r="r" t="t"/>
                <a:pathLst>
                  <a:path extrusionOk="0" h="206311" w="357473">
                    <a:moveTo>
                      <a:pt x="178784" y="206312"/>
                    </a:moveTo>
                    <a:lnTo>
                      <a:pt x="0" y="103156"/>
                    </a:lnTo>
                    <a:lnTo>
                      <a:pt x="178784" y="0"/>
                    </a:lnTo>
                    <a:lnTo>
                      <a:pt x="357473" y="103156"/>
                    </a:lnTo>
                    <a:lnTo>
                      <a:pt x="178784" y="20631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 name="Google Shape;307;p12"/>
              <p:cNvSpPr/>
              <p:nvPr/>
            </p:nvSpPr>
            <p:spPr>
              <a:xfrm>
                <a:off x="4469909" y="3386395"/>
                <a:ext cx="143027" cy="825855"/>
              </a:xfrm>
              <a:custGeom>
                <a:rect b="b" l="l" r="r" t="t"/>
                <a:pathLst>
                  <a:path extrusionOk="0" h="1032319" w="178784">
                    <a:moveTo>
                      <a:pt x="178784" y="1032320"/>
                    </a:moveTo>
                    <a:lnTo>
                      <a:pt x="0" y="929068"/>
                    </a:lnTo>
                    <a:lnTo>
                      <a:pt x="0" y="0"/>
                    </a:lnTo>
                    <a:lnTo>
                      <a:pt x="178784" y="103251"/>
                    </a:lnTo>
                    <a:lnTo>
                      <a:pt x="178784" y="10323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 name="Google Shape;308;p12"/>
              <p:cNvSpPr/>
              <p:nvPr/>
            </p:nvSpPr>
            <p:spPr>
              <a:xfrm>
                <a:off x="4469909" y="3386395"/>
                <a:ext cx="143027" cy="825855"/>
              </a:xfrm>
              <a:custGeom>
                <a:rect b="b" l="l" r="r" t="t"/>
                <a:pathLst>
                  <a:path extrusionOk="0" h="1032319" w="178784">
                    <a:moveTo>
                      <a:pt x="178784" y="1032320"/>
                    </a:moveTo>
                    <a:lnTo>
                      <a:pt x="0" y="929068"/>
                    </a:lnTo>
                    <a:lnTo>
                      <a:pt x="0" y="0"/>
                    </a:lnTo>
                    <a:lnTo>
                      <a:pt x="178784" y="103251"/>
                    </a:lnTo>
                    <a:lnTo>
                      <a:pt x="178784" y="103232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 name="Google Shape;309;p12"/>
              <p:cNvSpPr/>
              <p:nvPr/>
            </p:nvSpPr>
            <p:spPr>
              <a:xfrm>
                <a:off x="4612847" y="3386395"/>
                <a:ext cx="142951" cy="825855"/>
              </a:xfrm>
              <a:custGeom>
                <a:rect b="b" l="l" r="r" t="t"/>
                <a:pathLst>
                  <a:path extrusionOk="0" h="1032319" w="178689">
                    <a:moveTo>
                      <a:pt x="178689" y="929068"/>
                    </a:moveTo>
                    <a:lnTo>
                      <a:pt x="0" y="1032320"/>
                    </a:lnTo>
                    <a:lnTo>
                      <a:pt x="0" y="103251"/>
                    </a:lnTo>
                    <a:lnTo>
                      <a:pt x="178689" y="0"/>
                    </a:lnTo>
                    <a:lnTo>
                      <a:pt x="178689" y="929068"/>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 name="Google Shape;310;p12"/>
              <p:cNvSpPr/>
              <p:nvPr/>
            </p:nvSpPr>
            <p:spPr>
              <a:xfrm>
                <a:off x="4255541" y="3675088"/>
                <a:ext cx="285978" cy="165201"/>
              </a:xfrm>
              <a:custGeom>
                <a:rect b="b" l="l" r="r" t="t"/>
                <a:pathLst>
                  <a:path extrusionOk="0" h="206501" w="357473">
                    <a:moveTo>
                      <a:pt x="178784" y="206502"/>
                    </a:moveTo>
                    <a:lnTo>
                      <a:pt x="0" y="103251"/>
                    </a:lnTo>
                    <a:lnTo>
                      <a:pt x="178784" y="0"/>
                    </a:lnTo>
                    <a:lnTo>
                      <a:pt x="357473" y="103251"/>
                    </a:lnTo>
                    <a:lnTo>
                      <a:pt x="178784" y="20650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1" name="Google Shape;311;p12"/>
              <p:cNvSpPr/>
              <p:nvPr/>
            </p:nvSpPr>
            <p:spPr>
              <a:xfrm>
                <a:off x="4255541" y="3757637"/>
                <a:ext cx="143027" cy="577519"/>
              </a:xfrm>
              <a:custGeom>
                <a:rect b="b" l="l" r="r" t="t"/>
                <a:pathLst>
                  <a:path extrusionOk="0" h="721899" w="178784">
                    <a:moveTo>
                      <a:pt x="178784" y="721900"/>
                    </a:moveTo>
                    <a:lnTo>
                      <a:pt x="0" y="618744"/>
                    </a:lnTo>
                    <a:lnTo>
                      <a:pt x="0" y="0"/>
                    </a:lnTo>
                    <a:lnTo>
                      <a:pt x="178784" y="103251"/>
                    </a:lnTo>
                    <a:lnTo>
                      <a:pt x="178784" y="72190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 name="Google Shape;312;p12"/>
              <p:cNvSpPr/>
              <p:nvPr/>
            </p:nvSpPr>
            <p:spPr>
              <a:xfrm>
                <a:off x="4255541" y="3757637"/>
                <a:ext cx="143027" cy="577519"/>
              </a:xfrm>
              <a:custGeom>
                <a:rect b="b" l="l" r="r" t="t"/>
                <a:pathLst>
                  <a:path extrusionOk="0" h="721899" w="178784">
                    <a:moveTo>
                      <a:pt x="178784" y="721900"/>
                    </a:moveTo>
                    <a:lnTo>
                      <a:pt x="0" y="618744"/>
                    </a:lnTo>
                    <a:lnTo>
                      <a:pt x="0" y="0"/>
                    </a:lnTo>
                    <a:lnTo>
                      <a:pt x="178784" y="103251"/>
                    </a:lnTo>
                    <a:lnTo>
                      <a:pt x="178784" y="72190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 name="Google Shape;313;p12"/>
              <p:cNvSpPr/>
              <p:nvPr/>
            </p:nvSpPr>
            <p:spPr>
              <a:xfrm>
                <a:off x="4398478" y="3757637"/>
                <a:ext cx="142950" cy="577519"/>
              </a:xfrm>
              <a:custGeom>
                <a:rect b="b" l="l" r="r" t="t"/>
                <a:pathLst>
                  <a:path extrusionOk="0" h="721899" w="178688">
                    <a:moveTo>
                      <a:pt x="178689" y="618744"/>
                    </a:moveTo>
                    <a:lnTo>
                      <a:pt x="0" y="721900"/>
                    </a:lnTo>
                    <a:lnTo>
                      <a:pt x="0" y="103251"/>
                    </a:lnTo>
                    <a:lnTo>
                      <a:pt x="178689" y="0"/>
                    </a:lnTo>
                    <a:lnTo>
                      <a:pt x="178689" y="618744"/>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 name="Google Shape;314;p12"/>
              <p:cNvSpPr/>
              <p:nvPr/>
            </p:nvSpPr>
            <p:spPr>
              <a:xfrm>
                <a:off x="3975528" y="4334796"/>
                <a:ext cx="285978" cy="165125"/>
              </a:xfrm>
              <a:custGeom>
                <a:rect b="b" l="l" r="r" t="t"/>
                <a:pathLst>
                  <a:path extrusionOk="0" h="206406" w="357473">
                    <a:moveTo>
                      <a:pt x="178784" y="206407"/>
                    </a:moveTo>
                    <a:lnTo>
                      <a:pt x="0" y="103251"/>
                    </a:lnTo>
                    <a:lnTo>
                      <a:pt x="178784" y="0"/>
                    </a:lnTo>
                    <a:lnTo>
                      <a:pt x="357473" y="103251"/>
                    </a:lnTo>
                    <a:lnTo>
                      <a:pt x="178784" y="206407"/>
                    </a:lnTo>
                    <a:close/>
                  </a:path>
                </a:pathLst>
              </a:custGeom>
              <a:solidFill>
                <a:srgbClr val="D6D8E5">
                  <a:alpha val="2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5" name="Google Shape;315;p12"/>
              <p:cNvSpPr/>
              <p:nvPr/>
            </p:nvSpPr>
            <p:spPr>
              <a:xfrm>
                <a:off x="4027311" y="4067196"/>
                <a:ext cx="285978" cy="165125"/>
              </a:xfrm>
              <a:custGeom>
                <a:rect b="b" l="l" r="r" t="t"/>
                <a:pathLst>
                  <a:path extrusionOk="0" h="206406" w="357473">
                    <a:moveTo>
                      <a:pt x="178784" y="206407"/>
                    </a:moveTo>
                    <a:lnTo>
                      <a:pt x="0" y="103156"/>
                    </a:lnTo>
                    <a:lnTo>
                      <a:pt x="178689" y="0"/>
                    </a:lnTo>
                    <a:lnTo>
                      <a:pt x="357473" y="103156"/>
                    </a:lnTo>
                    <a:lnTo>
                      <a:pt x="178784" y="206407"/>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6" name="Google Shape;316;p12"/>
              <p:cNvSpPr/>
              <p:nvPr/>
            </p:nvSpPr>
            <p:spPr>
              <a:xfrm>
                <a:off x="4027311" y="4149670"/>
                <a:ext cx="143027" cy="319278"/>
              </a:xfrm>
              <a:custGeom>
                <a:rect b="b" l="l" r="r" t="t"/>
                <a:pathLst>
                  <a:path extrusionOk="0" h="399097" w="178784">
                    <a:moveTo>
                      <a:pt x="178784" y="399098"/>
                    </a:moveTo>
                    <a:lnTo>
                      <a:pt x="0" y="295846"/>
                    </a:lnTo>
                    <a:lnTo>
                      <a:pt x="0" y="0"/>
                    </a:lnTo>
                    <a:lnTo>
                      <a:pt x="178784" y="103251"/>
                    </a:lnTo>
                    <a:lnTo>
                      <a:pt x="178784" y="399098"/>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7" name="Google Shape;317;p12"/>
              <p:cNvSpPr/>
              <p:nvPr/>
            </p:nvSpPr>
            <p:spPr>
              <a:xfrm>
                <a:off x="4027311" y="4149670"/>
                <a:ext cx="143027" cy="319278"/>
              </a:xfrm>
              <a:custGeom>
                <a:rect b="b" l="l" r="r" t="t"/>
                <a:pathLst>
                  <a:path extrusionOk="0" h="399097" w="178784">
                    <a:moveTo>
                      <a:pt x="178784" y="399098"/>
                    </a:moveTo>
                    <a:lnTo>
                      <a:pt x="0" y="295846"/>
                    </a:lnTo>
                    <a:lnTo>
                      <a:pt x="0" y="0"/>
                    </a:lnTo>
                    <a:lnTo>
                      <a:pt x="178784" y="103251"/>
                    </a:lnTo>
                    <a:lnTo>
                      <a:pt x="178784" y="399098"/>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8" name="Google Shape;318;p12"/>
              <p:cNvSpPr/>
              <p:nvPr/>
            </p:nvSpPr>
            <p:spPr>
              <a:xfrm>
                <a:off x="4170249" y="4149670"/>
                <a:ext cx="142951" cy="319278"/>
              </a:xfrm>
              <a:custGeom>
                <a:rect b="b" l="l" r="r" t="t"/>
                <a:pathLst>
                  <a:path extrusionOk="0" h="399097" w="178689">
                    <a:moveTo>
                      <a:pt x="178689" y="295846"/>
                    </a:moveTo>
                    <a:lnTo>
                      <a:pt x="0" y="399098"/>
                    </a:lnTo>
                    <a:lnTo>
                      <a:pt x="0" y="103251"/>
                    </a:lnTo>
                    <a:lnTo>
                      <a:pt x="178689" y="0"/>
                    </a:lnTo>
                    <a:lnTo>
                      <a:pt x="178689" y="29584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9" name="Google Shape;319;p12"/>
              <p:cNvSpPr/>
              <p:nvPr/>
            </p:nvSpPr>
            <p:spPr>
              <a:xfrm>
                <a:off x="4359514" y="3443605"/>
                <a:ext cx="123401" cy="242674"/>
              </a:xfrm>
              <a:custGeom>
                <a:rect b="b" l="l" r="r" t="t"/>
                <a:pathLst>
                  <a:path extrusionOk="0" h="303342" w="154251">
                    <a:moveTo>
                      <a:pt x="65595" y="234575"/>
                    </a:moveTo>
                    <a:cubicBezTo>
                      <a:pt x="79310" y="258921"/>
                      <a:pt x="95907" y="281534"/>
                      <a:pt x="115030" y="301917"/>
                    </a:cubicBezTo>
                    <a:cubicBezTo>
                      <a:pt x="120364" y="308108"/>
                      <a:pt x="161512" y="292392"/>
                      <a:pt x="153130" y="288010"/>
                    </a:cubicBezTo>
                    <a:cubicBezTo>
                      <a:pt x="144747" y="283629"/>
                      <a:pt x="117601" y="246005"/>
                      <a:pt x="104171" y="221335"/>
                    </a:cubicBezTo>
                    <a:cubicBezTo>
                      <a:pt x="92896" y="191398"/>
                      <a:pt x="83356" y="160833"/>
                      <a:pt x="75596" y="129800"/>
                    </a:cubicBezTo>
                    <a:cubicBezTo>
                      <a:pt x="67119" y="99225"/>
                      <a:pt x="59880" y="54267"/>
                      <a:pt x="53689" y="33121"/>
                    </a:cubicBezTo>
                    <a:cubicBezTo>
                      <a:pt x="50377" y="17186"/>
                      <a:pt x="38044" y="4670"/>
                      <a:pt x="22161" y="1117"/>
                    </a:cubicBezTo>
                    <a:cubicBezTo>
                      <a:pt x="7397" y="-2312"/>
                      <a:pt x="-2223" y="1689"/>
                      <a:pt x="444" y="19596"/>
                    </a:cubicBezTo>
                    <a:cubicBezTo>
                      <a:pt x="4730" y="50743"/>
                      <a:pt x="29305" y="172853"/>
                      <a:pt x="65595" y="234575"/>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0" name="Google Shape;320;p12"/>
              <p:cNvSpPr/>
              <p:nvPr/>
            </p:nvSpPr>
            <p:spPr>
              <a:xfrm>
                <a:off x="4386191" y="4013507"/>
                <a:ext cx="85270" cy="65855"/>
              </a:xfrm>
              <a:custGeom>
                <a:rect b="b" l="l" r="r" t="t"/>
                <a:pathLst>
                  <a:path extrusionOk="0" h="82319" w="106588">
                    <a:moveTo>
                      <a:pt x="8606" y="2"/>
                    </a:moveTo>
                    <a:cubicBezTo>
                      <a:pt x="21369" y="10385"/>
                      <a:pt x="40229" y="860"/>
                      <a:pt x="41181" y="1812"/>
                    </a:cubicBezTo>
                    <a:cubicBezTo>
                      <a:pt x="56119" y="15766"/>
                      <a:pt x="71828" y="28863"/>
                      <a:pt x="88235" y="41055"/>
                    </a:cubicBezTo>
                    <a:cubicBezTo>
                      <a:pt x="96141" y="47246"/>
                      <a:pt x="108523" y="55628"/>
                      <a:pt x="106332" y="67630"/>
                    </a:cubicBezTo>
                    <a:cubicBezTo>
                      <a:pt x="102332" y="89156"/>
                      <a:pt x="68232" y="82489"/>
                      <a:pt x="54897" y="75917"/>
                    </a:cubicBezTo>
                    <a:cubicBezTo>
                      <a:pt x="41562" y="69344"/>
                      <a:pt x="31371" y="58486"/>
                      <a:pt x="19083" y="50866"/>
                    </a:cubicBezTo>
                    <a:cubicBezTo>
                      <a:pt x="10320" y="45437"/>
                      <a:pt x="1653" y="42579"/>
                      <a:pt x="33" y="31816"/>
                    </a:cubicBezTo>
                    <a:cubicBezTo>
                      <a:pt x="-538" y="25244"/>
                      <a:pt x="6415" y="-283"/>
                      <a:pt x="8606" y="2"/>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1" name="Google Shape;321;p12"/>
              <p:cNvSpPr/>
              <p:nvPr/>
            </p:nvSpPr>
            <p:spPr>
              <a:xfrm>
                <a:off x="4386358" y="4035136"/>
                <a:ext cx="84898" cy="44294"/>
              </a:xfrm>
              <a:custGeom>
                <a:rect b="b" l="l" r="r" t="t"/>
                <a:pathLst>
                  <a:path extrusionOk="0" h="55368" w="106123">
                    <a:moveTo>
                      <a:pt x="301" y="0"/>
                    </a:moveTo>
                    <a:cubicBezTo>
                      <a:pt x="1920" y="10668"/>
                      <a:pt x="10492" y="13525"/>
                      <a:pt x="19351" y="19050"/>
                    </a:cubicBezTo>
                    <a:cubicBezTo>
                      <a:pt x="31828" y="26765"/>
                      <a:pt x="42782" y="38100"/>
                      <a:pt x="55831" y="44577"/>
                    </a:cubicBezTo>
                    <a:cubicBezTo>
                      <a:pt x="68881" y="51054"/>
                      <a:pt x="97646" y="56674"/>
                      <a:pt x="106123" y="41338"/>
                    </a:cubicBezTo>
                    <a:cubicBezTo>
                      <a:pt x="101551" y="62008"/>
                      <a:pt x="68023" y="55531"/>
                      <a:pt x="54879" y="48958"/>
                    </a:cubicBezTo>
                    <a:cubicBezTo>
                      <a:pt x="41734" y="42386"/>
                      <a:pt x="31352" y="31528"/>
                      <a:pt x="19065" y="23908"/>
                    </a:cubicBezTo>
                    <a:cubicBezTo>
                      <a:pt x="10302" y="18479"/>
                      <a:pt x="1634" y="15621"/>
                      <a:pt x="15" y="4858"/>
                    </a:cubicBezTo>
                    <a:cubicBezTo>
                      <a:pt x="-40" y="3229"/>
                      <a:pt x="56" y="1610"/>
                      <a:pt x="301"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 name="Google Shape;322;p12"/>
              <p:cNvSpPr/>
              <p:nvPr/>
            </p:nvSpPr>
            <p:spPr>
              <a:xfrm>
                <a:off x="4488338" y="3953912"/>
                <a:ext cx="85261" cy="63613"/>
              </a:xfrm>
              <a:custGeom>
                <a:rect b="b" l="l" r="r" t="t"/>
                <a:pathLst>
                  <a:path extrusionOk="0" h="79516" w="106576">
                    <a:moveTo>
                      <a:pt x="10192" y="58"/>
                    </a:moveTo>
                    <a:cubicBezTo>
                      <a:pt x="22955" y="10440"/>
                      <a:pt x="45244" y="-895"/>
                      <a:pt x="46196" y="58"/>
                    </a:cubicBezTo>
                    <a:cubicBezTo>
                      <a:pt x="59433" y="13574"/>
                      <a:pt x="73460" y="26299"/>
                      <a:pt x="88202" y="38158"/>
                    </a:cubicBezTo>
                    <a:cubicBezTo>
                      <a:pt x="96202" y="44444"/>
                      <a:pt x="108585" y="52826"/>
                      <a:pt x="106299" y="64828"/>
                    </a:cubicBezTo>
                    <a:cubicBezTo>
                      <a:pt x="102298" y="86354"/>
                      <a:pt x="68199" y="79687"/>
                      <a:pt x="54959" y="73114"/>
                    </a:cubicBezTo>
                    <a:cubicBezTo>
                      <a:pt x="41719" y="66542"/>
                      <a:pt x="31337" y="55684"/>
                      <a:pt x="19050" y="48064"/>
                    </a:cubicBezTo>
                    <a:cubicBezTo>
                      <a:pt x="10287" y="42634"/>
                      <a:pt x="1715" y="39777"/>
                      <a:pt x="0" y="29014"/>
                    </a:cubicBezTo>
                    <a:cubicBezTo>
                      <a:pt x="721" y="18622"/>
                      <a:pt x="4243" y="8611"/>
                      <a:pt x="10192" y="58"/>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 name="Google Shape;323;p12"/>
              <p:cNvSpPr/>
              <p:nvPr/>
            </p:nvSpPr>
            <p:spPr>
              <a:xfrm>
                <a:off x="4488682" y="3974367"/>
                <a:ext cx="84923" cy="44256"/>
              </a:xfrm>
              <a:custGeom>
                <a:rect b="b" l="l" r="r" t="t"/>
                <a:pathLst>
                  <a:path extrusionOk="0" h="55320" w="106154">
                    <a:moveTo>
                      <a:pt x="331" y="0"/>
                    </a:moveTo>
                    <a:cubicBezTo>
                      <a:pt x="1951" y="10573"/>
                      <a:pt x="10523" y="13525"/>
                      <a:pt x="19381" y="19050"/>
                    </a:cubicBezTo>
                    <a:cubicBezTo>
                      <a:pt x="31859" y="26765"/>
                      <a:pt x="42813" y="38100"/>
                      <a:pt x="55767" y="44482"/>
                    </a:cubicBezTo>
                    <a:cubicBezTo>
                      <a:pt x="68721" y="50863"/>
                      <a:pt x="97677" y="56578"/>
                      <a:pt x="106154" y="41243"/>
                    </a:cubicBezTo>
                    <a:cubicBezTo>
                      <a:pt x="101582" y="62008"/>
                      <a:pt x="68054" y="55435"/>
                      <a:pt x="54910" y="48958"/>
                    </a:cubicBezTo>
                    <a:cubicBezTo>
                      <a:pt x="41765" y="42481"/>
                      <a:pt x="31383" y="31528"/>
                      <a:pt x="19096" y="23908"/>
                    </a:cubicBezTo>
                    <a:cubicBezTo>
                      <a:pt x="10333" y="18478"/>
                      <a:pt x="1665" y="15621"/>
                      <a:pt x="46" y="4858"/>
                    </a:cubicBezTo>
                    <a:cubicBezTo>
                      <a:pt x="-67" y="3229"/>
                      <a:pt x="28" y="1600"/>
                      <a:pt x="331"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4" name="Google Shape;324;p12"/>
              <p:cNvSpPr/>
              <p:nvPr/>
            </p:nvSpPr>
            <p:spPr>
              <a:xfrm>
                <a:off x="4254514" y="3662153"/>
                <a:ext cx="298029" cy="360530"/>
              </a:xfrm>
              <a:custGeom>
                <a:rect b="b" l="l" r="r" t="t"/>
                <a:pathLst>
                  <a:path extrusionOk="0" h="450662" w="372536">
                    <a:moveTo>
                      <a:pt x="2903" y="30848"/>
                    </a:moveTo>
                    <a:cubicBezTo>
                      <a:pt x="-11194" y="119145"/>
                      <a:pt x="27954" y="152006"/>
                      <a:pt x="79103" y="170865"/>
                    </a:cubicBezTo>
                    <a:cubicBezTo>
                      <a:pt x="115679" y="184296"/>
                      <a:pt x="168162" y="205060"/>
                      <a:pt x="168162" y="205060"/>
                    </a:cubicBezTo>
                    <a:cubicBezTo>
                      <a:pt x="168162" y="205060"/>
                      <a:pt x="167400" y="224110"/>
                      <a:pt x="167019" y="267925"/>
                    </a:cubicBezTo>
                    <a:cubicBezTo>
                      <a:pt x="167019" y="306025"/>
                      <a:pt x="171686" y="445947"/>
                      <a:pt x="171686" y="445947"/>
                    </a:cubicBezTo>
                    <a:cubicBezTo>
                      <a:pt x="183944" y="452234"/>
                      <a:pt x="198481" y="452234"/>
                      <a:pt x="210739" y="445947"/>
                    </a:cubicBezTo>
                    <a:cubicBezTo>
                      <a:pt x="210739" y="445947"/>
                      <a:pt x="231313" y="338886"/>
                      <a:pt x="235694" y="290595"/>
                    </a:cubicBezTo>
                    <a:cubicBezTo>
                      <a:pt x="241600" y="225063"/>
                      <a:pt x="251601" y="182200"/>
                      <a:pt x="248267" y="168103"/>
                    </a:cubicBezTo>
                    <a:cubicBezTo>
                      <a:pt x="245314" y="155721"/>
                      <a:pt x="173782" y="120478"/>
                      <a:pt x="151017" y="101428"/>
                    </a:cubicBezTo>
                    <a:lnTo>
                      <a:pt x="301036" y="151720"/>
                    </a:lnTo>
                    <a:cubicBezTo>
                      <a:pt x="298036" y="167932"/>
                      <a:pt x="296538" y="184381"/>
                      <a:pt x="296559" y="200869"/>
                    </a:cubicBezTo>
                    <a:cubicBezTo>
                      <a:pt x="297892" y="252780"/>
                      <a:pt x="300845" y="365271"/>
                      <a:pt x="300845" y="365271"/>
                    </a:cubicBezTo>
                    <a:cubicBezTo>
                      <a:pt x="300845" y="365271"/>
                      <a:pt x="321419" y="380130"/>
                      <a:pt x="338945" y="365271"/>
                    </a:cubicBezTo>
                    <a:cubicBezTo>
                      <a:pt x="338945" y="365271"/>
                      <a:pt x="377045" y="142576"/>
                      <a:pt x="372092" y="113144"/>
                    </a:cubicBezTo>
                    <a:cubicBezTo>
                      <a:pt x="367711" y="85140"/>
                      <a:pt x="235599" y="27990"/>
                      <a:pt x="212263" y="8369"/>
                    </a:cubicBezTo>
                    <a:cubicBezTo>
                      <a:pt x="204058" y="1673"/>
                      <a:pt x="193384" y="-1204"/>
                      <a:pt x="182926" y="463"/>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 name="Google Shape;325;p12"/>
              <p:cNvSpPr/>
              <p:nvPr/>
            </p:nvSpPr>
            <p:spPr>
              <a:xfrm>
                <a:off x="4279346" y="3421120"/>
                <a:ext cx="93728" cy="91216"/>
              </a:xfrm>
              <a:custGeom>
                <a:rect b="b" l="l" r="r" t="t"/>
                <a:pathLst>
                  <a:path extrusionOk="0" h="114020" w="117160">
                    <a:moveTo>
                      <a:pt x="24041" y="0"/>
                    </a:moveTo>
                    <a:cubicBezTo>
                      <a:pt x="24041" y="0"/>
                      <a:pt x="26232" y="42101"/>
                      <a:pt x="25279" y="45815"/>
                    </a:cubicBezTo>
                    <a:cubicBezTo>
                      <a:pt x="24327" y="49530"/>
                      <a:pt x="6229" y="61817"/>
                      <a:pt x="609" y="66294"/>
                    </a:cubicBezTo>
                    <a:cubicBezTo>
                      <a:pt x="-5010" y="70771"/>
                      <a:pt x="29661" y="104394"/>
                      <a:pt x="46425" y="112300"/>
                    </a:cubicBezTo>
                    <a:cubicBezTo>
                      <a:pt x="63189" y="120205"/>
                      <a:pt x="116148" y="99727"/>
                      <a:pt x="117100" y="74200"/>
                    </a:cubicBezTo>
                    <a:cubicBezTo>
                      <a:pt x="118053" y="48673"/>
                      <a:pt x="107575" y="26575"/>
                      <a:pt x="99860" y="25146"/>
                    </a:cubicBezTo>
                    <a:cubicBezTo>
                      <a:pt x="92145" y="23717"/>
                      <a:pt x="24041" y="0"/>
                      <a:pt x="24041" y="0"/>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 name="Google Shape;326;p12"/>
              <p:cNvSpPr/>
              <p:nvPr/>
            </p:nvSpPr>
            <p:spPr>
              <a:xfrm>
                <a:off x="4254597" y="3433943"/>
                <a:ext cx="151659" cy="296670"/>
              </a:xfrm>
              <a:custGeom>
                <a:rect b="b" l="l" r="r" t="t"/>
                <a:pathLst>
                  <a:path extrusionOk="0" h="370837" w="189574">
                    <a:moveTo>
                      <a:pt x="50329" y="37015"/>
                    </a:moveTo>
                    <a:cubicBezTo>
                      <a:pt x="50329" y="37015"/>
                      <a:pt x="80809" y="82450"/>
                      <a:pt x="123386" y="86736"/>
                    </a:cubicBezTo>
                    <a:cubicBezTo>
                      <a:pt x="136816" y="73496"/>
                      <a:pt x="137959" y="26442"/>
                      <a:pt x="119385" y="11393"/>
                    </a:cubicBezTo>
                    <a:cubicBezTo>
                      <a:pt x="119385" y="11393"/>
                      <a:pt x="136530" y="-2323"/>
                      <a:pt x="147960" y="344"/>
                    </a:cubicBezTo>
                    <a:cubicBezTo>
                      <a:pt x="160529" y="7926"/>
                      <a:pt x="169882" y="19861"/>
                      <a:pt x="174249" y="33872"/>
                    </a:cubicBezTo>
                    <a:cubicBezTo>
                      <a:pt x="185150" y="65076"/>
                      <a:pt x="190313" y="97985"/>
                      <a:pt x="189489" y="131027"/>
                    </a:cubicBezTo>
                    <a:cubicBezTo>
                      <a:pt x="188727" y="175604"/>
                      <a:pt x="189489" y="288380"/>
                      <a:pt x="189489" y="288380"/>
                    </a:cubicBezTo>
                    <a:cubicBezTo>
                      <a:pt x="184440" y="315326"/>
                      <a:pt x="168114" y="338824"/>
                      <a:pt x="144626" y="352960"/>
                    </a:cubicBezTo>
                    <a:cubicBezTo>
                      <a:pt x="113965" y="370266"/>
                      <a:pt x="77860" y="375239"/>
                      <a:pt x="43661" y="366866"/>
                    </a:cubicBezTo>
                    <a:cubicBezTo>
                      <a:pt x="26445" y="363208"/>
                      <a:pt x="12392" y="350816"/>
                      <a:pt x="6609" y="334195"/>
                    </a:cubicBezTo>
                    <a:cubicBezTo>
                      <a:pt x="8609" y="302858"/>
                      <a:pt x="20992" y="238945"/>
                      <a:pt x="16134" y="199226"/>
                    </a:cubicBezTo>
                    <a:cubicBezTo>
                      <a:pt x="11276" y="159507"/>
                      <a:pt x="2609" y="130551"/>
                      <a:pt x="418" y="98832"/>
                    </a:cubicBezTo>
                    <a:cubicBezTo>
                      <a:pt x="-1773" y="67114"/>
                      <a:pt x="4609" y="67686"/>
                      <a:pt x="20611" y="56351"/>
                    </a:cubicBezTo>
                    <a:cubicBezTo>
                      <a:pt x="30053" y="49217"/>
                      <a:pt x="39984" y="42759"/>
                      <a:pt x="50329" y="37015"/>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 name="Google Shape;327;p12"/>
              <p:cNvSpPr/>
              <p:nvPr/>
            </p:nvSpPr>
            <p:spPr>
              <a:xfrm>
                <a:off x="4275867" y="3326707"/>
                <a:ext cx="101092" cy="122957"/>
              </a:xfrm>
              <a:custGeom>
                <a:rect b="b" l="l" r="r" t="t"/>
                <a:pathLst>
                  <a:path extrusionOk="0" h="153696" w="126365">
                    <a:moveTo>
                      <a:pt x="123547" y="55607"/>
                    </a:moveTo>
                    <a:lnTo>
                      <a:pt x="123547" y="55607"/>
                    </a:lnTo>
                    <a:cubicBezTo>
                      <a:pt x="118499" y="22936"/>
                      <a:pt x="94972" y="-1543"/>
                      <a:pt x="61349" y="76"/>
                    </a:cubicBezTo>
                    <a:cubicBezTo>
                      <a:pt x="25578" y="2019"/>
                      <a:pt x="-1846" y="32594"/>
                      <a:pt x="97" y="68361"/>
                    </a:cubicBezTo>
                    <a:cubicBezTo>
                      <a:pt x="99" y="68399"/>
                      <a:pt x="101" y="68427"/>
                      <a:pt x="103" y="68465"/>
                    </a:cubicBezTo>
                    <a:cubicBezTo>
                      <a:pt x="1271" y="88611"/>
                      <a:pt x="11858" y="107032"/>
                      <a:pt x="28678" y="118186"/>
                    </a:cubicBezTo>
                    <a:cubicBezTo>
                      <a:pt x="29839" y="123139"/>
                      <a:pt x="31598" y="127940"/>
                      <a:pt x="33917" y="132473"/>
                    </a:cubicBezTo>
                    <a:cubicBezTo>
                      <a:pt x="45728" y="146380"/>
                      <a:pt x="81542" y="155048"/>
                      <a:pt x="92114" y="153524"/>
                    </a:cubicBezTo>
                    <a:cubicBezTo>
                      <a:pt x="104686" y="152400"/>
                      <a:pt x="115295" y="143713"/>
                      <a:pt x="118880" y="131616"/>
                    </a:cubicBezTo>
                    <a:cubicBezTo>
                      <a:pt x="129833" y="105899"/>
                      <a:pt x="126309" y="71609"/>
                      <a:pt x="123547" y="55607"/>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 name="Google Shape;328;p12"/>
              <p:cNvSpPr/>
              <p:nvPr/>
            </p:nvSpPr>
            <p:spPr>
              <a:xfrm>
                <a:off x="4266495" y="3315741"/>
                <a:ext cx="106605" cy="105444"/>
              </a:xfrm>
              <a:custGeom>
                <a:rect b="b" l="l" r="r" t="t"/>
                <a:pathLst>
                  <a:path extrusionOk="0" h="131805" w="133256">
                    <a:moveTo>
                      <a:pt x="40114" y="131806"/>
                    </a:moveTo>
                    <a:lnTo>
                      <a:pt x="40114" y="131806"/>
                    </a:lnTo>
                    <a:lnTo>
                      <a:pt x="43162" y="103231"/>
                    </a:lnTo>
                    <a:cubicBezTo>
                      <a:pt x="43162" y="103231"/>
                      <a:pt x="19921" y="43033"/>
                      <a:pt x="74880" y="54653"/>
                    </a:cubicBezTo>
                    <a:cubicBezTo>
                      <a:pt x="111170" y="62273"/>
                      <a:pt x="120314" y="65512"/>
                      <a:pt x="131363" y="41223"/>
                    </a:cubicBezTo>
                    <a:cubicBezTo>
                      <a:pt x="142412" y="16934"/>
                      <a:pt x="103455" y="-5068"/>
                      <a:pt x="57164" y="1028"/>
                    </a:cubicBezTo>
                    <a:cubicBezTo>
                      <a:pt x="24162" y="4533"/>
                      <a:pt x="-666" y="32717"/>
                      <a:pt x="14" y="65893"/>
                    </a:cubicBezTo>
                    <a:cubicBezTo>
                      <a:pt x="1252" y="83895"/>
                      <a:pt x="6014" y="120185"/>
                      <a:pt x="40114" y="1318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9" name="Google Shape;329;p12"/>
              <p:cNvSpPr/>
              <p:nvPr/>
            </p:nvSpPr>
            <p:spPr>
              <a:xfrm>
                <a:off x="4373043" y="3434522"/>
                <a:ext cx="49149" cy="71094"/>
              </a:xfrm>
              <a:custGeom>
                <a:rect b="b" l="l" r="r" t="t"/>
                <a:pathLst>
                  <a:path extrusionOk="0" h="88868" w="61436">
                    <a:moveTo>
                      <a:pt x="39243" y="88868"/>
                    </a:moveTo>
                    <a:cubicBezTo>
                      <a:pt x="47575" y="88601"/>
                      <a:pt x="55499" y="85192"/>
                      <a:pt x="61436" y="79343"/>
                    </a:cubicBezTo>
                    <a:cubicBezTo>
                      <a:pt x="60198" y="63722"/>
                      <a:pt x="40196" y="4381"/>
                      <a:pt x="0" y="0"/>
                    </a:cubicBezTo>
                    <a:cubicBezTo>
                      <a:pt x="10976" y="7630"/>
                      <a:pt x="19668" y="18098"/>
                      <a:pt x="25146" y="30290"/>
                    </a:cubicBezTo>
                    <a:cubicBezTo>
                      <a:pt x="31347" y="49425"/>
                      <a:pt x="36060" y="69009"/>
                      <a:pt x="39243" y="88868"/>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30" name="Google Shape;330;p12"/>
              <p:cNvGrpSpPr/>
              <p:nvPr/>
            </p:nvGrpSpPr>
            <p:grpSpPr>
              <a:xfrm flipH="1">
                <a:off x="4321768" y="3621401"/>
                <a:ext cx="239005" cy="181217"/>
                <a:chOff x="6621095" y="1452181"/>
                <a:chExt cx="330894" cy="250785"/>
              </a:xfrm>
            </p:grpSpPr>
            <p:sp>
              <p:nvSpPr>
                <p:cNvPr id="331" name="Google Shape;331;p12"/>
                <p:cNvSpPr/>
                <p:nvPr/>
              </p:nvSpPr>
              <p:spPr>
                <a:xfrm>
                  <a:off x="6648789" y="1521520"/>
                  <a:ext cx="303199" cy="174500"/>
                </a:xfrm>
                <a:custGeom>
                  <a:rect b="b" l="l" r="r" t="t"/>
                  <a:pathLst>
                    <a:path extrusionOk="0" h="174500" w="303199">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 name="Google Shape;332;p12"/>
                <p:cNvSpPr/>
                <p:nvPr/>
              </p:nvSpPr>
              <p:spPr>
                <a:xfrm>
                  <a:off x="6790409" y="1564671"/>
                  <a:ext cx="79173" cy="45815"/>
                </a:xfrm>
                <a:custGeom>
                  <a:rect b="b" l="l" r="r" t="t"/>
                  <a:pathLst>
                    <a:path extrusionOk="0" h="45815" w="79173">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 name="Google Shape;333;p12"/>
                <p:cNvSpPr/>
                <p:nvPr/>
              </p:nvSpPr>
              <p:spPr>
                <a:xfrm>
                  <a:off x="6648780" y="1584674"/>
                  <a:ext cx="303209" cy="118292"/>
                </a:xfrm>
                <a:custGeom>
                  <a:rect b="b" l="l" r="r" t="t"/>
                  <a:pathLst>
                    <a:path extrusionOk="0" h="118292" w="303209">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4" name="Google Shape;334;p12"/>
                <p:cNvSpPr/>
                <p:nvPr/>
              </p:nvSpPr>
              <p:spPr>
                <a:xfrm>
                  <a:off x="6621095" y="1454086"/>
                  <a:ext cx="217122" cy="244320"/>
                </a:xfrm>
                <a:custGeom>
                  <a:rect b="b" l="l" r="r" t="t"/>
                  <a:pathLst>
                    <a:path extrusionOk="0" h="244320" w="217122">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 name="Google Shape;335;p12"/>
                <p:cNvSpPr/>
                <p:nvPr/>
              </p:nvSpPr>
              <p:spPr>
                <a:xfrm>
                  <a:off x="6624647" y="1452181"/>
                  <a:ext cx="216421" cy="245364"/>
                </a:xfrm>
                <a:custGeom>
                  <a:rect b="b" l="l" r="r" t="t"/>
                  <a:pathLst>
                    <a:path extrusionOk="0" h="245364" w="216421">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6" name="Google Shape;336;p12"/>
              <p:cNvSpPr/>
              <p:nvPr/>
            </p:nvSpPr>
            <p:spPr>
              <a:xfrm>
                <a:off x="4228115" y="3483465"/>
                <a:ext cx="114539" cy="321870"/>
              </a:xfrm>
              <a:custGeom>
                <a:rect b="b" l="l" r="r" t="t"/>
                <a:pathLst>
                  <a:path extrusionOk="0" h="402337" w="143174">
                    <a:moveTo>
                      <a:pt x="132316" y="337406"/>
                    </a:moveTo>
                    <a:cubicBezTo>
                      <a:pt x="124650" y="332329"/>
                      <a:pt x="116664" y="327748"/>
                      <a:pt x="108408" y="323690"/>
                    </a:cubicBezTo>
                    <a:cubicBezTo>
                      <a:pt x="100708" y="321280"/>
                      <a:pt x="93712" y="317032"/>
                      <a:pt x="88025" y="311307"/>
                    </a:cubicBezTo>
                    <a:cubicBezTo>
                      <a:pt x="80500" y="303973"/>
                      <a:pt x="68308" y="276255"/>
                      <a:pt x="59450" y="249204"/>
                    </a:cubicBezTo>
                    <a:cubicBezTo>
                      <a:pt x="50616" y="218763"/>
                      <a:pt x="47136" y="187016"/>
                      <a:pt x="49163" y="155383"/>
                    </a:cubicBezTo>
                    <a:cubicBezTo>
                      <a:pt x="52877" y="117283"/>
                      <a:pt x="66498" y="64419"/>
                      <a:pt x="69927" y="42607"/>
                    </a:cubicBezTo>
                    <a:cubicBezTo>
                      <a:pt x="73356" y="20795"/>
                      <a:pt x="66403" y="12127"/>
                      <a:pt x="56211" y="4507"/>
                    </a:cubicBezTo>
                    <a:cubicBezTo>
                      <a:pt x="44305" y="-5018"/>
                      <a:pt x="27636" y="-732"/>
                      <a:pt x="19064" y="29844"/>
                    </a:cubicBezTo>
                    <a:cubicBezTo>
                      <a:pt x="7948" y="72154"/>
                      <a:pt x="1559" y="115569"/>
                      <a:pt x="14" y="159288"/>
                    </a:cubicBezTo>
                    <a:cubicBezTo>
                      <a:pt x="-297" y="191635"/>
                      <a:pt x="4690" y="223811"/>
                      <a:pt x="14777" y="254538"/>
                    </a:cubicBezTo>
                    <a:cubicBezTo>
                      <a:pt x="23864" y="280970"/>
                      <a:pt x="36113" y="306202"/>
                      <a:pt x="51258" y="329691"/>
                    </a:cubicBezTo>
                    <a:cubicBezTo>
                      <a:pt x="55449" y="336739"/>
                      <a:pt x="56783" y="342930"/>
                      <a:pt x="63164" y="357313"/>
                    </a:cubicBezTo>
                    <a:cubicBezTo>
                      <a:pt x="69329" y="371772"/>
                      <a:pt x="78905" y="384517"/>
                      <a:pt x="91073" y="394461"/>
                    </a:cubicBezTo>
                    <a:cubicBezTo>
                      <a:pt x="101836" y="402176"/>
                      <a:pt x="106884" y="403224"/>
                      <a:pt x="109361" y="401795"/>
                    </a:cubicBezTo>
                    <a:cubicBezTo>
                      <a:pt x="111837" y="400366"/>
                      <a:pt x="111837" y="396461"/>
                      <a:pt x="107360" y="392270"/>
                    </a:cubicBezTo>
                    <a:cubicBezTo>
                      <a:pt x="99783" y="386317"/>
                      <a:pt x="93331" y="379059"/>
                      <a:pt x="88310" y="370839"/>
                    </a:cubicBezTo>
                    <a:cubicBezTo>
                      <a:pt x="88310" y="370839"/>
                      <a:pt x="97835" y="380364"/>
                      <a:pt x="103836" y="385412"/>
                    </a:cubicBezTo>
                    <a:cubicBezTo>
                      <a:pt x="109247" y="389955"/>
                      <a:pt x="115237" y="393775"/>
                      <a:pt x="121648" y="396747"/>
                    </a:cubicBezTo>
                    <a:cubicBezTo>
                      <a:pt x="127934" y="399509"/>
                      <a:pt x="136602" y="394175"/>
                      <a:pt x="132125" y="389984"/>
                    </a:cubicBezTo>
                    <a:cubicBezTo>
                      <a:pt x="127649" y="385793"/>
                      <a:pt x="123172" y="383697"/>
                      <a:pt x="114314" y="375982"/>
                    </a:cubicBezTo>
                    <a:cubicBezTo>
                      <a:pt x="109302" y="372067"/>
                      <a:pt x="104818" y="367524"/>
                      <a:pt x="100979" y="362457"/>
                    </a:cubicBezTo>
                    <a:cubicBezTo>
                      <a:pt x="107247" y="367238"/>
                      <a:pt x="113870" y="371534"/>
                      <a:pt x="120791" y="375315"/>
                    </a:cubicBezTo>
                    <a:cubicBezTo>
                      <a:pt x="126215" y="378592"/>
                      <a:pt x="132455" y="380278"/>
                      <a:pt x="138793" y="380173"/>
                    </a:cubicBezTo>
                    <a:cubicBezTo>
                      <a:pt x="142127" y="380173"/>
                      <a:pt x="146127" y="375411"/>
                      <a:pt x="139936" y="370648"/>
                    </a:cubicBezTo>
                    <a:cubicBezTo>
                      <a:pt x="131572" y="366295"/>
                      <a:pt x="123741" y="360990"/>
                      <a:pt x="116600" y="354837"/>
                    </a:cubicBezTo>
                    <a:cubicBezTo>
                      <a:pt x="109742" y="347979"/>
                      <a:pt x="105932" y="342264"/>
                      <a:pt x="107837" y="342168"/>
                    </a:cubicBezTo>
                    <a:cubicBezTo>
                      <a:pt x="109742" y="342073"/>
                      <a:pt x="113456" y="346264"/>
                      <a:pt x="121457" y="348836"/>
                    </a:cubicBezTo>
                    <a:cubicBezTo>
                      <a:pt x="129458" y="351408"/>
                      <a:pt x="138031" y="348836"/>
                      <a:pt x="139079" y="344645"/>
                    </a:cubicBezTo>
                    <a:cubicBezTo>
                      <a:pt x="140126" y="340454"/>
                      <a:pt x="139841" y="341121"/>
                      <a:pt x="132316" y="337406"/>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7" name="Google Shape;337;p12"/>
              <p:cNvSpPr/>
              <p:nvPr/>
            </p:nvSpPr>
            <p:spPr>
              <a:xfrm>
                <a:off x="4223328" y="3479828"/>
                <a:ext cx="66218" cy="90245"/>
              </a:xfrm>
              <a:custGeom>
                <a:rect b="b" l="l" r="r" t="t"/>
                <a:pathLst>
                  <a:path extrusionOk="0" h="112806" w="82772">
                    <a:moveTo>
                      <a:pt x="0" y="90018"/>
                    </a:moveTo>
                    <a:cubicBezTo>
                      <a:pt x="0" y="90018"/>
                      <a:pt x="30004" y="119831"/>
                      <a:pt x="65532" y="111258"/>
                    </a:cubicBezTo>
                    <a:cubicBezTo>
                      <a:pt x="70580" y="107829"/>
                      <a:pt x="82772" y="38106"/>
                      <a:pt x="82772" y="38106"/>
                    </a:cubicBezTo>
                    <a:cubicBezTo>
                      <a:pt x="82772" y="38106"/>
                      <a:pt x="82772" y="-565"/>
                      <a:pt x="53149" y="6"/>
                    </a:cubicBezTo>
                    <a:cubicBezTo>
                      <a:pt x="23527" y="578"/>
                      <a:pt x="0" y="90018"/>
                      <a:pt x="0" y="90018"/>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338" name="Google Shape;338;p12"/>
          <p:cNvSpPr txBox="1"/>
          <p:nvPr>
            <p:ph type="ctrTitle"/>
          </p:nvPr>
        </p:nvSpPr>
        <p:spPr>
          <a:xfrm>
            <a:off x="857700" y="1863600"/>
            <a:ext cx="4962600" cy="1416300"/>
          </a:xfrm>
          <a:prstGeom prst="rect">
            <a:avLst/>
          </a:prstGeom>
        </p:spPr>
        <p:txBody>
          <a:bodyPr anchorCtr="0" anchor="ctr" bIns="0" lIns="0" spcFirstLastPara="1" rIns="0" wrap="square" tIns="0">
            <a:noAutofit/>
          </a:bodyPr>
          <a:lstStyle/>
          <a:p>
            <a:pPr indent="-317500" lvl="0" marL="457200" rtl="0" algn="l">
              <a:spcBef>
                <a:spcPts val="0"/>
              </a:spcBef>
              <a:spcAft>
                <a:spcPts val="0"/>
              </a:spcAft>
              <a:buSzPts val="1400"/>
              <a:buChar char="-"/>
            </a:pPr>
            <a:r>
              <a:rPr lang="en"/>
              <a:t>6502 Simulator</a:t>
            </a:r>
            <a:endParaRPr sz="1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pic>
        <p:nvPicPr>
          <p:cNvPr id="343" name="Google Shape;343;p13"/>
          <p:cNvPicPr preferRelativeResize="0"/>
          <p:nvPr/>
        </p:nvPicPr>
        <p:blipFill>
          <a:blip r:embed="rId3">
            <a:alphaModFix/>
          </a:blip>
          <a:stretch>
            <a:fillRect/>
          </a:stretch>
        </p:blipFill>
        <p:spPr>
          <a:xfrm>
            <a:off x="2089550" y="152400"/>
            <a:ext cx="5089925" cy="4838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14"/>
          <p:cNvSpPr txBox="1"/>
          <p:nvPr>
            <p:ph type="title"/>
          </p:nvPr>
        </p:nvSpPr>
        <p:spPr>
          <a:xfrm>
            <a:off x="457200" y="605600"/>
            <a:ext cx="5640900" cy="108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3 Main Parts</a:t>
            </a:r>
            <a:endParaRPr/>
          </a:p>
        </p:txBody>
      </p:sp>
      <p:sp>
        <p:nvSpPr>
          <p:cNvPr id="349" name="Google Shape;349;p14"/>
          <p:cNvSpPr txBox="1"/>
          <p:nvPr>
            <p:ph idx="12" type="sldNum"/>
          </p:nvPr>
        </p:nvSpPr>
        <p:spPr>
          <a:xfrm>
            <a:off x="8649025" y="4636750"/>
            <a:ext cx="456900" cy="4686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pSp>
        <p:nvGrpSpPr>
          <p:cNvPr id="350" name="Google Shape;350;p14"/>
          <p:cNvGrpSpPr/>
          <p:nvPr/>
        </p:nvGrpSpPr>
        <p:grpSpPr>
          <a:xfrm>
            <a:off x="2657079" y="2043002"/>
            <a:ext cx="2483838" cy="2004850"/>
            <a:chOff x="3071457" y="2013875"/>
            <a:chExt cx="1944600" cy="1569600"/>
          </a:xfrm>
        </p:grpSpPr>
        <p:sp>
          <p:nvSpPr>
            <p:cNvPr id="351" name="Google Shape;351;p14"/>
            <p:cNvSpPr/>
            <p:nvPr/>
          </p:nvSpPr>
          <p:spPr>
            <a:xfrm flipH="1">
              <a:off x="3071457" y="2013875"/>
              <a:ext cx="1944600" cy="1569600"/>
            </a:xfrm>
            <a:prstGeom prst="round2DiagRect">
              <a:avLst>
                <a:gd fmla="val 0" name="adj1"/>
                <a:gd fmla="val 17764" name="adj2"/>
              </a:avLst>
            </a:prstGeom>
            <a:solidFill>
              <a:schemeClr val="accent2"/>
            </a:solidFill>
            <a:ln>
              <a:noFill/>
            </a:ln>
          </p:spPr>
          <p:txBody>
            <a:bodyPr anchorCtr="0" anchor="ctr" bIns="91425" lIns="91425" spcFirstLastPara="1" rIns="91425" wrap="square" tIns="91425">
              <a:noAutofit/>
            </a:bodyPr>
            <a:lstStyle/>
            <a:p>
              <a:pPr indent="-292100" lvl="0" marL="457200" rtl="0" algn="l">
                <a:spcBef>
                  <a:spcPts val="0"/>
                </a:spcBef>
                <a:spcAft>
                  <a:spcPts val="0"/>
                </a:spcAft>
                <a:buClr>
                  <a:schemeClr val="lt1"/>
                </a:buClr>
                <a:buSzPts val="1000"/>
                <a:buChar char="●"/>
              </a:pPr>
              <a:r>
                <a:rPr lang="en" sz="1000">
                  <a:solidFill>
                    <a:schemeClr val="lt1"/>
                  </a:solidFill>
                </a:rPr>
                <a:t>Discussing </a:t>
              </a:r>
              <a:r>
                <a:rPr lang="en" sz="1000">
                  <a:solidFill>
                    <a:schemeClr val="lt1"/>
                  </a:solidFill>
                </a:rPr>
                <a:t>Implementation.</a:t>
              </a:r>
              <a:endParaRPr sz="1000">
                <a:solidFill>
                  <a:schemeClr val="lt1"/>
                </a:solidFill>
              </a:endParaRPr>
            </a:p>
            <a:p>
              <a:pPr indent="-292100" lvl="0" marL="457200" rtl="0" algn="l">
                <a:spcBef>
                  <a:spcPts val="0"/>
                </a:spcBef>
                <a:spcAft>
                  <a:spcPts val="0"/>
                </a:spcAft>
                <a:buClr>
                  <a:schemeClr val="lt1"/>
                </a:buClr>
                <a:buSzPts val="1000"/>
                <a:buChar char="●"/>
              </a:pPr>
              <a:r>
                <a:rPr lang="en" sz="1000">
                  <a:solidFill>
                    <a:schemeClr val="lt1"/>
                  </a:solidFill>
                </a:rPr>
                <a:t>Learning Web Assembly</a:t>
              </a:r>
              <a:endParaRPr sz="1000">
                <a:solidFill>
                  <a:schemeClr val="lt1"/>
                </a:solidFill>
              </a:endParaRPr>
            </a:p>
          </p:txBody>
        </p:sp>
        <p:sp>
          <p:nvSpPr>
            <p:cNvPr id="352" name="Google Shape;352;p14"/>
            <p:cNvSpPr txBox="1"/>
            <p:nvPr/>
          </p:nvSpPr>
          <p:spPr>
            <a:xfrm>
              <a:off x="3317848" y="2095825"/>
              <a:ext cx="1451700" cy="45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latin typeface="Barlow"/>
                  <a:ea typeface="Barlow"/>
                  <a:cs typeface="Barlow"/>
                  <a:sym typeface="Barlow"/>
                </a:rPr>
                <a:t>Research</a:t>
              </a:r>
              <a:endParaRPr sz="1200">
                <a:solidFill>
                  <a:srgbClr val="FFFFFF"/>
                </a:solidFill>
                <a:latin typeface="Barlow"/>
                <a:ea typeface="Barlow"/>
                <a:cs typeface="Barlow"/>
                <a:sym typeface="Barlow"/>
              </a:endParaRPr>
            </a:p>
          </p:txBody>
        </p:sp>
      </p:grpSp>
      <p:grpSp>
        <p:nvGrpSpPr>
          <p:cNvPr id="353" name="Google Shape;353;p14"/>
          <p:cNvGrpSpPr/>
          <p:nvPr/>
        </p:nvGrpSpPr>
        <p:grpSpPr>
          <a:xfrm>
            <a:off x="176290" y="2043002"/>
            <a:ext cx="2483838" cy="2004850"/>
            <a:chOff x="1126863" y="2013875"/>
            <a:chExt cx="1944600" cy="1569600"/>
          </a:xfrm>
        </p:grpSpPr>
        <p:sp>
          <p:nvSpPr>
            <p:cNvPr id="354" name="Google Shape;354;p14"/>
            <p:cNvSpPr/>
            <p:nvPr/>
          </p:nvSpPr>
          <p:spPr>
            <a:xfrm>
              <a:off x="1126863" y="2013875"/>
              <a:ext cx="1944600" cy="1569600"/>
            </a:xfrm>
            <a:prstGeom prst="round2DiagRect">
              <a:avLst>
                <a:gd fmla="val 0" name="adj1"/>
                <a:gd fmla="val 17764" name="adj2"/>
              </a:avLst>
            </a:prstGeom>
            <a:solidFill>
              <a:schemeClr val="accent1"/>
            </a:solidFill>
            <a:ln>
              <a:noFill/>
            </a:ln>
          </p:spPr>
          <p:txBody>
            <a:bodyPr anchorCtr="0" anchor="ctr" bIns="91425" lIns="91425" spcFirstLastPara="1" rIns="91425" wrap="square" tIns="91425">
              <a:noAutofit/>
            </a:bodyPr>
            <a:lstStyle/>
            <a:p>
              <a:pPr indent="-298450" lvl="0" marL="457200" rtl="0" algn="l">
                <a:spcBef>
                  <a:spcPts val="0"/>
                </a:spcBef>
                <a:spcAft>
                  <a:spcPts val="0"/>
                </a:spcAft>
                <a:buClr>
                  <a:schemeClr val="lt1"/>
                </a:buClr>
                <a:buSzPts val="1100"/>
                <a:buChar char="●"/>
              </a:pPr>
              <a:r>
                <a:rPr lang="en" sz="1100">
                  <a:solidFill>
                    <a:schemeClr val="lt1"/>
                  </a:solidFill>
                </a:rPr>
                <a:t>Reading the manuals</a:t>
              </a:r>
              <a:endParaRPr sz="1100">
                <a:solidFill>
                  <a:schemeClr val="lt1"/>
                </a:solidFill>
              </a:endParaRPr>
            </a:p>
            <a:p>
              <a:pPr indent="0" lvl="0" marL="0" rtl="0" algn="l">
                <a:spcBef>
                  <a:spcPts val="0"/>
                </a:spcBef>
                <a:spcAft>
                  <a:spcPts val="0"/>
                </a:spcAft>
                <a:buNone/>
              </a:pPr>
              <a:r>
                <a:t/>
              </a:r>
              <a:endParaRPr sz="1100">
                <a:solidFill>
                  <a:schemeClr val="lt1"/>
                </a:solidFill>
              </a:endParaRPr>
            </a:p>
          </p:txBody>
        </p:sp>
        <p:sp>
          <p:nvSpPr>
            <p:cNvPr id="355" name="Google Shape;355;p14"/>
            <p:cNvSpPr txBox="1"/>
            <p:nvPr/>
          </p:nvSpPr>
          <p:spPr>
            <a:xfrm>
              <a:off x="1373321" y="2093657"/>
              <a:ext cx="1451700" cy="45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latin typeface="Barlow"/>
                  <a:ea typeface="Barlow"/>
                  <a:cs typeface="Barlow"/>
                  <a:sym typeface="Barlow"/>
                </a:rPr>
                <a:t>EDUCATION</a:t>
              </a:r>
              <a:endParaRPr sz="1200">
                <a:solidFill>
                  <a:srgbClr val="FFFFFF"/>
                </a:solidFill>
                <a:latin typeface="Barlow"/>
                <a:ea typeface="Barlow"/>
                <a:cs typeface="Barlow"/>
                <a:sym typeface="Barlow"/>
              </a:endParaRPr>
            </a:p>
          </p:txBody>
        </p:sp>
      </p:grpSp>
      <p:grpSp>
        <p:nvGrpSpPr>
          <p:cNvPr id="356" name="Google Shape;356;p14"/>
          <p:cNvGrpSpPr/>
          <p:nvPr/>
        </p:nvGrpSpPr>
        <p:grpSpPr>
          <a:xfrm>
            <a:off x="5137723" y="2043002"/>
            <a:ext cx="3833433" cy="2004850"/>
            <a:chOff x="5015938" y="2013875"/>
            <a:chExt cx="3001200" cy="1569600"/>
          </a:xfrm>
        </p:grpSpPr>
        <p:sp>
          <p:nvSpPr>
            <p:cNvPr id="357" name="Google Shape;357;p14"/>
            <p:cNvSpPr/>
            <p:nvPr/>
          </p:nvSpPr>
          <p:spPr>
            <a:xfrm>
              <a:off x="5015938" y="2013875"/>
              <a:ext cx="3001200" cy="1569600"/>
            </a:xfrm>
            <a:prstGeom prst="round2DiagRect">
              <a:avLst>
                <a:gd fmla="val 0" name="adj1"/>
                <a:gd fmla="val 17764" name="adj2"/>
              </a:avLst>
            </a:prstGeom>
            <a:solidFill>
              <a:schemeClr val="dk1"/>
            </a:solidFill>
            <a:ln>
              <a:noFill/>
            </a:ln>
          </p:spPr>
          <p:txBody>
            <a:bodyPr anchorCtr="0" anchor="ctr" bIns="91425" lIns="91425" spcFirstLastPara="1" rIns="91425" wrap="square" tIns="91425">
              <a:noAutofit/>
            </a:bodyPr>
            <a:lstStyle/>
            <a:p>
              <a:pPr indent="-292100" lvl="0" marL="457200" rtl="0" algn="l">
                <a:spcBef>
                  <a:spcPts val="0"/>
                </a:spcBef>
                <a:spcAft>
                  <a:spcPts val="0"/>
                </a:spcAft>
                <a:buClr>
                  <a:schemeClr val="lt1"/>
                </a:buClr>
                <a:buSzPts val="1000"/>
                <a:buChar char="●"/>
              </a:pPr>
              <a:r>
                <a:rPr lang="en" sz="1000">
                  <a:solidFill>
                    <a:schemeClr val="lt1"/>
                  </a:solidFill>
                </a:rPr>
                <a:t>Building the model </a:t>
              </a:r>
              <a:endParaRPr/>
            </a:p>
          </p:txBody>
        </p:sp>
        <p:sp>
          <p:nvSpPr>
            <p:cNvPr id="358" name="Google Shape;358;p14"/>
            <p:cNvSpPr txBox="1"/>
            <p:nvPr/>
          </p:nvSpPr>
          <p:spPr>
            <a:xfrm>
              <a:off x="5347831" y="2139318"/>
              <a:ext cx="2417100" cy="26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Barlow"/>
                  <a:ea typeface="Barlow"/>
                  <a:cs typeface="Barlow"/>
                  <a:sym typeface="Barlow"/>
                </a:rPr>
                <a:t>WORK</a:t>
              </a:r>
              <a:endParaRPr sz="1100">
                <a:solidFill>
                  <a:srgbClr val="FFFFFF"/>
                </a:solidFill>
                <a:latin typeface="Barlow"/>
                <a:ea typeface="Barlow"/>
                <a:cs typeface="Barlow"/>
                <a:sym typeface="Barlow"/>
              </a:endParaRPr>
            </a:p>
          </p:txBody>
        </p:sp>
      </p:grpSp>
      <p:grpSp>
        <p:nvGrpSpPr>
          <p:cNvPr id="359" name="Google Shape;359;p14"/>
          <p:cNvGrpSpPr/>
          <p:nvPr/>
        </p:nvGrpSpPr>
        <p:grpSpPr>
          <a:xfrm>
            <a:off x="4971454" y="2921197"/>
            <a:ext cx="334131" cy="332609"/>
            <a:chOff x="4858109" y="2631368"/>
            <a:chExt cx="316442" cy="315000"/>
          </a:xfrm>
        </p:grpSpPr>
        <p:sp>
          <p:nvSpPr>
            <p:cNvPr id="360" name="Google Shape;360;p14"/>
            <p:cNvSpPr/>
            <p:nvPr/>
          </p:nvSpPr>
          <p:spPr>
            <a:xfrm>
              <a:off x="4859551" y="2631368"/>
              <a:ext cx="315000" cy="3150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4"/>
            <p:cNvSpPr/>
            <p:nvPr/>
          </p:nvSpPr>
          <p:spPr>
            <a:xfrm>
              <a:off x="4858109" y="2739300"/>
              <a:ext cx="239100" cy="99000"/>
            </a:xfrm>
            <a:prstGeom prst="rightArrow">
              <a:avLst>
                <a:gd fmla="val 32020" name="adj1"/>
                <a:gd fmla="val 6697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br>
                <a:rPr lang="en"/>
              </a:br>
              <a:endParaRPr/>
            </a:p>
          </p:txBody>
        </p:sp>
      </p:grpSp>
      <p:grpSp>
        <p:nvGrpSpPr>
          <p:cNvPr id="362" name="Google Shape;362;p14"/>
          <p:cNvGrpSpPr/>
          <p:nvPr/>
        </p:nvGrpSpPr>
        <p:grpSpPr>
          <a:xfrm>
            <a:off x="2496364" y="2920790"/>
            <a:ext cx="332526" cy="332526"/>
            <a:chOff x="3157188" y="909150"/>
            <a:chExt cx="470400" cy="470400"/>
          </a:xfrm>
        </p:grpSpPr>
        <p:sp>
          <p:nvSpPr>
            <p:cNvPr id="363" name="Google Shape;363;p14"/>
            <p:cNvSpPr/>
            <p:nvPr/>
          </p:nvSpPr>
          <p:spPr>
            <a:xfrm>
              <a:off x="3157188" y="909150"/>
              <a:ext cx="470400" cy="4704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4"/>
            <p:cNvSpPr/>
            <p:nvPr/>
          </p:nvSpPr>
          <p:spPr>
            <a:xfrm>
              <a:off x="3243138" y="995100"/>
              <a:ext cx="298500" cy="298500"/>
            </a:xfrm>
            <a:prstGeom prst="mathPlus">
              <a:avLst>
                <a:gd fmla="val 9900"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15"/>
          <p:cNvSpPr txBox="1"/>
          <p:nvPr/>
        </p:nvSpPr>
        <p:spPr>
          <a:xfrm>
            <a:off x="0" y="1866900"/>
            <a:ext cx="609600" cy="1420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00">
                <a:solidFill>
                  <a:schemeClr val="lt1"/>
                </a:solidFill>
                <a:latin typeface="Barlow"/>
                <a:ea typeface="Barlow"/>
                <a:cs typeface="Barlow"/>
                <a:sym typeface="Barlow"/>
              </a:rPr>
              <a:t>1</a:t>
            </a:r>
            <a:endParaRPr b="1" sz="3600">
              <a:solidFill>
                <a:schemeClr val="lt1"/>
              </a:solidFill>
              <a:latin typeface="Barlow"/>
              <a:ea typeface="Barlow"/>
              <a:cs typeface="Barlow"/>
              <a:sym typeface="Barlow"/>
            </a:endParaRPr>
          </a:p>
        </p:txBody>
      </p:sp>
      <p:pic>
        <p:nvPicPr>
          <p:cNvPr id="370" name="Google Shape;370;p15"/>
          <p:cNvPicPr preferRelativeResize="0"/>
          <p:nvPr/>
        </p:nvPicPr>
        <p:blipFill>
          <a:blip r:embed="rId3">
            <a:alphaModFix/>
          </a:blip>
          <a:stretch>
            <a:fillRect/>
          </a:stretch>
        </p:blipFill>
        <p:spPr>
          <a:xfrm>
            <a:off x="4422500" y="316249"/>
            <a:ext cx="6720049" cy="852825"/>
          </a:xfrm>
          <a:prstGeom prst="rect">
            <a:avLst/>
          </a:prstGeom>
          <a:noFill/>
          <a:ln>
            <a:noFill/>
          </a:ln>
        </p:spPr>
      </p:pic>
      <p:pic>
        <p:nvPicPr>
          <p:cNvPr id="371" name="Google Shape;371;p15"/>
          <p:cNvPicPr preferRelativeResize="0"/>
          <p:nvPr/>
        </p:nvPicPr>
        <p:blipFill>
          <a:blip r:embed="rId4">
            <a:alphaModFix/>
          </a:blip>
          <a:stretch>
            <a:fillRect/>
          </a:stretch>
        </p:blipFill>
        <p:spPr>
          <a:xfrm>
            <a:off x="791800" y="316238"/>
            <a:ext cx="2755450" cy="1662375"/>
          </a:xfrm>
          <a:prstGeom prst="rect">
            <a:avLst/>
          </a:prstGeom>
          <a:noFill/>
          <a:ln>
            <a:noFill/>
          </a:ln>
        </p:spPr>
      </p:pic>
      <p:grpSp>
        <p:nvGrpSpPr>
          <p:cNvPr id="372" name="Google Shape;372;p15"/>
          <p:cNvGrpSpPr/>
          <p:nvPr/>
        </p:nvGrpSpPr>
        <p:grpSpPr>
          <a:xfrm>
            <a:off x="6218577" y="1368775"/>
            <a:ext cx="2456534" cy="2862396"/>
            <a:chOff x="2270525" y="117216"/>
            <a:chExt cx="4650765" cy="4762722"/>
          </a:xfrm>
        </p:grpSpPr>
        <p:sp>
          <p:nvSpPr>
            <p:cNvPr id="373" name="Google Shape;373;p15"/>
            <p:cNvSpPr/>
            <p:nvPr/>
          </p:nvSpPr>
          <p:spPr>
            <a:xfrm>
              <a:off x="2270525" y="2788917"/>
              <a:ext cx="1367464" cy="791146"/>
            </a:xfrm>
            <a:custGeom>
              <a:rect b="b" l="l" r="r" t="t"/>
              <a:pathLst>
                <a:path extrusionOk="0" h="791146" w="1367464">
                  <a:moveTo>
                    <a:pt x="1367464" y="395573"/>
                  </a:moveTo>
                  <a:cubicBezTo>
                    <a:pt x="1367464" y="614042"/>
                    <a:pt x="1061347" y="791146"/>
                    <a:pt x="683732" y="791146"/>
                  </a:cubicBezTo>
                  <a:cubicBezTo>
                    <a:pt x="306117" y="791146"/>
                    <a:pt x="0" y="614042"/>
                    <a:pt x="0" y="395573"/>
                  </a:cubicBezTo>
                  <a:cubicBezTo>
                    <a:pt x="0" y="177104"/>
                    <a:pt x="306117" y="0"/>
                    <a:pt x="683732" y="0"/>
                  </a:cubicBezTo>
                  <a:cubicBezTo>
                    <a:pt x="1061347" y="0"/>
                    <a:pt x="1367464" y="177104"/>
                    <a:pt x="1367464" y="395573"/>
                  </a:cubicBezTo>
                  <a:close/>
                </a:path>
              </a:pathLst>
            </a:custGeom>
            <a:solidFill>
              <a:srgbClr val="D6D8E5">
                <a:alpha val="149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4" name="Google Shape;374;p15"/>
            <p:cNvSpPr/>
            <p:nvPr/>
          </p:nvSpPr>
          <p:spPr>
            <a:xfrm>
              <a:off x="2565006" y="2921600"/>
              <a:ext cx="762723" cy="441198"/>
            </a:xfrm>
            <a:custGeom>
              <a:rect b="b" l="l" r="r" t="t"/>
              <a:pathLst>
                <a:path extrusionOk="0" h="441198" w="762723">
                  <a:moveTo>
                    <a:pt x="762723" y="220599"/>
                  </a:moveTo>
                  <a:cubicBezTo>
                    <a:pt x="762723" y="342432"/>
                    <a:pt x="591982" y="441198"/>
                    <a:pt x="381362" y="441198"/>
                  </a:cubicBezTo>
                  <a:cubicBezTo>
                    <a:pt x="170741" y="441198"/>
                    <a:pt x="0" y="342432"/>
                    <a:pt x="0" y="220599"/>
                  </a:cubicBezTo>
                  <a:cubicBezTo>
                    <a:pt x="0" y="98765"/>
                    <a:pt x="170741" y="0"/>
                    <a:pt x="381362" y="0"/>
                  </a:cubicBezTo>
                  <a:cubicBezTo>
                    <a:pt x="591982" y="0"/>
                    <a:pt x="762723" y="98765"/>
                    <a:pt x="762723" y="220599"/>
                  </a:cubicBezTo>
                  <a:close/>
                </a:path>
              </a:pathLst>
            </a:custGeom>
            <a:solidFill>
              <a:srgbClr val="EDEFF9">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 name="Google Shape;375;p15"/>
            <p:cNvSpPr/>
            <p:nvPr/>
          </p:nvSpPr>
          <p:spPr>
            <a:xfrm>
              <a:off x="2834012" y="3000943"/>
              <a:ext cx="217486" cy="125920"/>
            </a:xfrm>
            <a:custGeom>
              <a:rect b="b" l="l" r="r" t="t"/>
              <a:pathLst>
                <a:path extrusionOk="0" h="125920" w="217486">
                  <a:moveTo>
                    <a:pt x="217486" y="62960"/>
                  </a:moveTo>
                  <a:cubicBezTo>
                    <a:pt x="217486" y="97732"/>
                    <a:pt x="168800" y="125920"/>
                    <a:pt x="108743" y="125920"/>
                  </a:cubicBezTo>
                  <a:cubicBezTo>
                    <a:pt x="48686" y="125920"/>
                    <a:pt x="0" y="97732"/>
                    <a:pt x="0" y="62960"/>
                  </a:cubicBezTo>
                  <a:cubicBezTo>
                    <a:pt x="0" y="28188"/>
                    <a:pt x="48686" y="0"/>
                    <a:pt x="108743" y="0"/>
                  </a:cubicBezTo>
                  <a:cubicBezTo>
                    <a:pt x="168800" y="0"/>
                    <a:pt x="217486" y="28188"/>
                    <a:pt x="217486" y="62960"/>
                  </a:cubicBezTo>
                  <a:close/>
                </a:path>
              </a:pathLst>
            </a:custGeom>
            <a:solidFill>
              <a:srgbClr val="EDEF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6" name="Google Shape;376;p15"/>
            <p:cNvSpPr/>
            <p:nvPr/>
          </p:nvSpPr>
          <p:spPr>
            <a:xfrm>
              <a:off x="2841806" y="2229228"/>
              <a:ext cx="209121" cy="823531"/>
            </a:xfrm>
            <a:custGeom>
              <a:rect b="b" l="l" r="r" t="t"/>
              <a:pathLst>
                <a:path extrusionOk="0" h="823531" w="209121">
                  <a:moveTo>
                    <a:pt x="0" y="0"/>
                  </a:moveTo>
                  <a:lnTo>
                    <a:pt x="209121" y="0"/>
                  </a:lnTo>
                  <a:lnTo>
                    <a:pt x="209121" y="823532"/>
                  </a:lnTo>
                  <a:lnTo>
                    <a:pt x="0" y="823532"/>
                  </a:lnTo>
                  <a:close/>
                </a:path>
              </a:pathLst>
            </a:custGeom>
            <a:solidFill>
              <a:srgbClr val="EDEF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7" name="Google Shape;377;p15"/>
            <p:cNvSpPr/>
            <p:nvPr/>
          </p:nvSpPr>
          <p:spPr>
            <a:xfrm>
              <a:off x="2831826" y="2112223"/>
              <a:ext cx="249895" cy="580777"/>
            </a:xfrm>
            <a:custGeom>
              <a:rect b="b" l="l" r="r" t="t"/>
              <a:pathLst>
                <a:path extrusionOk="0" h="580777" w="249895">
                  <a:moveTo>
                    <a:pt x="0" y="107670"/>
                  </a:moveTo>
                  <a:cubicBezTo>
                    <a:pt x="0" y="107670"/>
                    <a:pt x="5703" y="277025"/>
                    <a:pt x="125948" y="580777"/>
                  </a:cubicBezTo>
                  <a:cubicBezTo>
                    <a:pt x="125948" y="580777"/>
                    <a:pt x="237923" y="336175"/>
                    <a:pt x="249520" y="102527"/>
                  </a:cubicBezTo>
                  <a:cubicBezTo>
                    <a:pt x="261117" y="-131122"/>
                    <a:pt x="0" y="107670"/>
                    <a:pt x="0" y="107670"/>
                  </a:cubicBezTo>
                  <a:close/>
                </a:path>
              </a:pathLst>
            </a:custGeom>
            <a:solidFill>
              <a:srgbClr val="FFBC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 name="Google Shape;378;p15"/>
            <p:cNvSpPr/>
            <p:nvPr/>
          </p:nvSpPr>
          <p:spPr>
            <a:xfrm>
              <a:off x="2373659" y="1582290"/>
              <a:ext cx="397711" cy="625506"/>
            </a:xfrm>
            <a:custGeom>
              <a:rect b="b" l="l" r="r" t="t"/>
              <a:pathLst>
                <a:path extrusionOk="0" h="625506" w="397711">
                  <a:moveTo>
                    <a:pt x="311306" y="0"/>
                  </a:moveTo>
                  <a:lnTo>
                    <a:pt x="33079" y="271272"/>
                  </a:lnTo>
                  <a:lnTo>
                    <a:pt x="0" y="625507"/>
                  </a:lnTo>
                  <a:lnTo>
                    <a:pt x="336495" y="456438"/>
                  </a:lnTo>
                  <a:lnTo>
                    <a:pt x="397711" y="24384"/>
                  </a:lnTo>
                  <a:lnTo>
                    <a:pt x="311306"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 name="Google Shape;379;p15"/>
            <p:cNvSpPr/>
            <p:nvPr/>
          </p:nvSpPr>
          <p:spPr>
            <a:xfrm>
              <a:off x="3144177" y="1582290"/>
              <a:ext cx="397710" cy="625506"/>
            </a:xfrm>
            <a:custGeom>
              <a:rect b="b" l="l" r="r" t="t"/>
              <a:pathLst>
                <a:path extrusionOk="0" h="625506" w="397710">
                  <a:moveTo>
                    <a:pt x="86405" y="0"/>
                  </a:moveTo>
                  <a:lnTo>
                    <a:pt x="364537" y="271272"/>
                  </a:lnTo>
                  <a:lnTo>
                    <a:pt x="397711" y="625507"/>
                  </a:lnTo>
                  <a:lnTo>
                    <a:pt x="59980" y="444722"/>
                  </a:lnTo>
                  <a:lnTo>
                    <a:pt x="0" y="24384"/>
                  </a:lnTo>
                  <a:lnTo>
                    <a:pt x="86405"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 name="Google Shape;380;p15"/>
            <p:cNvSpPr/>
            <p:nvPr/>
          </p:nvSpPr>
          <p:spPr>
            <a:xfrm>
              <a:off x="2815951" y="2102641"/>
              <a:ext cx="276610" cy="160020"/>
            </a:xfrm>
            <a:custGeom>
              <a:rect b="b" l="l" r="r" t="t"/>
              <a:pathLst>
                <a:path extrusionOk="0" h="160020" w="276610">
                  <a:moveTo>
                    <a:pt x="276611" y="80010"/>
                  </a:moveTo>
                  <a:cubicBezTo>
                    <a:pt x="276611" y="124198"/>
                    <a:pt x="214689" y="160020"/>
                    <a:pt x="138305" y="160020"/>
                  </a:cubicBezTo>
                  <a:cubicBezTo>
                    <a:pt x="61921" y="160020"/>
                    <a:pt x="0" y="124198"/>
                    <a:pt x="0" y="80010"/>
                  </a:cubicBezTo>
                  <a:cubicBezTo>
                    <a:pt x="0" y="35822"/>
                    <a:pt x="61921" y="0"/>
                    <a:pt x="138305" y="0"/>
                  </a:cubicBezTo>
                  <a:cubicBezTo>
                    <a:pt x="214689" y="0"/>
                    <a:pt x="276611" y="35822"/>
                    <a:pt x="276611" y="80010"/>
                  </a:cubicBezTo>
                  <a:close/>
                </a:path>
              </a:pathLst>
            </a:custGeom>
            <a:solidFill>
              <a:srgbClr val="42495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1" name="Google Shape;381;p15"/>
            <p:cNvSpPr/>
            <p:nvPr/>
          </p:nvSpPr>
          <p:spPr>
            <a:xfrm>
              <a:off x="2744565" y="2030632"/>
              <a:ext cx="418908" cy="74675"/>
            </a:xfrm>
            <a:custGeom>
              <a:rect b="b" l="l" r="r" t="t"/>
              <a:pathLst>
                <a:path extrusionOk="0" h="74675" w="418908">
                  <a:moveTo>
                    <a:pt x="0" y="72009"/>
                  </a:moveTo>
                  <a:lnTo>
                    <a:pt x="0" y="0"/>
                  </a:lnTo>
                  <a:lnTo>
                    <a:pt x="418908" y="0"/>
                  </a:lnTo>
                  <a:lnTo>
                    <a:pt x="418908" y="74676"/>
                  </a:lnTo>
                  <a:lnTo>
                    <a:pt x="0" y="72009"/>
                  </a:lnTo>
                  <a:close/>
                </a:path>
              </a:pathLst>
            </a:custGeom>
            <a:solidFill>
              <a:srgbClr val="49494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2" name="Google Shape;382;p15"/>
            <p:cNvSpPr/>
            <p:nvPr/>
          </p:nvSpPr>
          <p:spPr>
            <a:xfrm>
              <a:off x="2744565" y="1981197"/>
              <a:ext cx="419383" cy="242697"/>
            </a:xfrm>
            <a:custGeom>
              <a:rect b="b" l="l" r="r" t="t"/>
              <a:pathLst>
                <a:path extrusionOk="0" h="242697" w="419383">
                  <a:moveTo>
                    <a:pt x="419384" y="121348"/>
                  </a:moveTo>
                  <a:cubicBezTo>
                    <a:pt x="419384" y="188367"/>
                    <a:pt x="325501" y="242697"/>
                    <a:pt x="209692" y="242697"/>
                  </a:cubicBezTo>
                  <a:cubicBezTo>
                    <a:pt x="93882" y="242697"/>
                    <a:pt x="0" y="188367"/>
                    <a:pt x="0" y="121348"/>
                  </a:cubicBezTo>
                  <a:cubicBezTo>
                    <a:pt x="0" y="54330"/>
                    <a:pt x="93882" y="0"/>
                    <a:pt x="209692" y="0"/>
                  </a:cubicBezTo>
                  <a:cubicBezTo>
                    <a:pt x="325501" y="0"/>
                    <a:pt x="419384" y="54329"/>
                    <a:pt x="419384" y="121348"/>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3" name="Google Shape;383;p15"/>
            <p:cNvSpPr/>
            <p:nvPr/>
          </p:nvSpPr>
          <p:spPr>
            <a:xfrm>
              <a:off x="2697703" y="1845275"/>
              <a:ext cx="511777" cy="296036"/>
            </a:xfrm>
            <a:custGeom>
              <a:rect b="b" l="l" r="r" t="t"/>
              <a:pathLst>
                <a:path extrusionOk="0" h="296036" w="511777">
                  <a:moveTo>
                    <a:pt x="511777" y="148019"/>
                  </a:moveTo>
                  <a:cubicBezTo>
                    <a:pt x="511777" y="229767"/>
                    <a:pt x="397212" y="296037"/>
                    <a:pt x="255889" y="296037"/>
                  </a:cubicBezTo>
                  <a:cubicBezTo>
                    <a:pt x="114565" y="296037"/>
                    <a:pt x="0" y="229767"/>
                    <a:pt x="0" y="148019"/>
                  </a:cubicBezTo>
                  <a:cubicBezTo>
                    <a:pt x="0" y="66270"/>
                    <a:pt x="114565" y="0"/>
                    <a:pt x="255889" y="0"/>
                  </a:cubicBezTo>
                  <a:cubicBezTo>
                    <a:pt x="397212" y="0"/>
                    <a:pt x="511777" y="66270"/>
                    <a:pt x="511777" y="148019"/>
                  </a:cubicBezTo>
                  <a:close/>
                </a:path>
              </a:pathLst>
            </a:custGeom>
            <a:solidFill>
              <a:srgbClr val="EDEF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4" name="Google Shape;384;p15"/>
            <p:cNvSpPr/>
            <p:nvPr/>
          </p:nvSpPr>
          <p:spPr>
            <a:xfrm>
              <a:off x="2681484" y="530635"/>
              <a:ext cx="548516" cy="1538895"/>
            </a:xfrm>
            <a:custGeom>
              <a:rect b="b" l="l" r="r" t="t"/>
              <a:pathLst>
                <a:path extrusionOk="0" h="1538895" w="548516">
                  <a:moveTo>
                    <a:pt x="548433" y="1199007"/>
                  </a:moveTo>
                  <a:lnTo>
                    <a:pt x="548433" y="1199007"/>
                  </a:lnTo>
                  <a:cubicBezTo>
                    <a:pt x="548433" y="1210913"/>
                    <a:pt x="548433" y="1222629"/>
                    <a:pt x="548433" y="1233964"/>
                  </a:cubicBezTo>
                  <a:cubicBezTo>
                    <a:pt x="548433" y="1243489"/>
                    <a:pt x="548433" y="1253014"/>
                    <a:pt x="548433" y="1262539"/>
                  </a:cubicBezTo>
                  <a:cubicBezTo>
                    <a:pt x="548433" y="1275398"/>
                    <a:pt x="547767" y="1287685"/>
                    <a:pt x="547292" y="1299686"/>
                  </a:cubicBezTo>
                  <a:cubicBezTo>
                    <a:pt x="547292" y="1314641"/>
                    <a:pt x="546246" y="1328833"/>
                    <a:pt x="545486" y="1342454"/>
                  </a:cubicBezTo>
                  <a:cubicBezTo>
                    <a:pt x="544725" y="1356074"/>
                    <a:pt x="544060" y="1369409"/>
                    <a:pt x="543109" y="1381697"/>
                  </a:cubicBezTo>
                  <a:cubicBezTo>
                    <a:pt x="539212" y="1435513"/>
                    <a:pt x="539307" y="1475137"/>
                    <a:pt x="532653" y="1490662"/>
                  </a:cubicBezTo>
                  <a:cubicBezTo>
                    <a:pt x="496437" y="1575530"/>
                    <a:pt x="373911" y="1528762"/>
                    <a:pt x="313456" y="1498283"/>
                  </a:cubicBezTo>
                  <a:cubicBezTo>
                    <a:pt x="291118" y="1487043"/>
                    <a:pt x="276384" y="1477804"/>
                    <a:pt x="276384" y="1477804"/>
                  </a:cubicBezTo>
                  <a:lnTo>
                    <a:pt x="270871" y="1477804"/>
                  </a:lnTo>
                  <a:cubicBezTo>
                    <a:pt x="270871" y="1477804"/>
                    <a:pt x="253381" y="1487329"/>
                    <a:pt x="227526" y="1497616"/>
                  </a:cubicBezTo>
                  <a:cubicBezTo>
                    <a:pt x="164124" y="1523333"/>
                    <a:pt x="51104" y="1568958"/>
                    <a:pt x="19735" y="1490377"/>
                  </a:cubicBezTo>
                  <a:cubicBezTo>
                    <a:pt x="14127" y="1476280"/>
                    <a:pt x="8519" y="1429703"/>
                    <a:pt x="5097" y="1380935"/>
                  </a:cubicBezTo>
                  <a:cubicBezTo>
                    <a:pt x="4241" y="1368743"/>
                    <a:pt x="3481" y="1355693"/>
                    <a:pt x="2721" y="1341787"/>
                  </a:cubicBezTo>
                  <a:cubicBezTo>
                    <a:pt x="1960" y="1327880"/>
                    <a:pt x="1580" y="1314069"/>
                    <a:pt x="1010" y="1299115"/>
                  </a:cubicBezTo>
                  <a:cubicBezTo>
                    <a:pt x="1010" y="1287208"/>
                    <a:pt x="344" y="1274921"/>
                    <a:pt x="59" y="1262158"/>
                  </a:cubicBezTo>
                  <a:cubicBezTo>
                    <a:pt x="59" y="1252633"/>
                    <a:pt x="59" y="1243108"/>
                    <a:pt x="59" y="1233583"/>
                  </a:cubicBezTo>
                  <a:lnTo>
                    <a:pt x="59" y="1233583"/>
                  </a:lnTo>
                  <a:lnTo>
                    <a:pt x="59" y="1198626"/>
                  </a:lnTo>
                  <a:lnTo>
                    <a:pt x="59" y="1198626"/>
                  </a:lnTo>
                  <a:cubicBezTo>
                    <a:pt x="-1652" y="866299"/>
                    <a:pt x="33518" y="334899"/>
                    <a:pt x="149676" y="108109"/>
                  </a:cubicBezTo>
                  <a:cubicBezTo>
                    <a:pt x="183230" y="42481"/>
                    <a:pt x="223534" y="2381"/>
                    <a:pt x="271727" y="0"/>
                  </a:cubicBezTo>
                  <a:lnTo>
                    <a:pt x="271727" y="0"/>
                  </a:lnTo>
                  <a:lnTo>
                    <a:pt x="277240" y="0"/>
                  </a:lnTo>
                  <a:lnTo>
                    <a:pt x="277240" y="0"/>
                  </a:lnTo>
                  <a:cubicBezTo>
                    <a:pt x="324768" y="2476"/>
                    <a:pt x="365546" y="42386"/>
                    <a:pt x="399196" y="107728"/>
                  </a:cubicBezTo>
                  <a:cubicBezTo>
                    <a:pt x="513737" y="333661"/>
                    <a:pt x="550524" y="862965"/>
                    <a:pt x="548433" y="1199007"/>
                  </a:cubicBezTo>
                  <a:close/>
                </a:path>
              </a:pathLst>
            </a:custGeom>
            <a:solidFill>
              <a:srgbClr val="EDEF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5" name="Google Shape;385;p15"/>
            <p:cNvSpPr/>
            <p:nvPr/>
          </p:nvSpPr>
          <p:spPr>
            <a:xfrm>
              <a:off x="2858251" y="1222531"/>
              <a:ext cx="193342" cy="193738"/>
            </a:xfrm>
            <a:custGeom>
              <a:rect b="b" l="l" r="r" t="t"/>
              <a:pathLst>
                <a:path extrusionOk="0" h="193738" w="193342">
                  <a:moveTo>
                    <a:pt x="193342" y="96869"/>
                  </a:moveTo>
                  <a:cubicBezTo>
                    <a:pt x="193342" y="150369"/>
                    <a:pt x="150061" y="193739"/>
                    <a:pt x="96671" y="193739"/>
                  </a:cubicBezTo>
                  <a:cubicBezTo>
                    <a:pt x="43281" y="193739"/>
                    <a:pt x="0" y="150369"/>
                    <a:pt x="0" y="96869"/>
                  </a:cubicBezTo>
                  <a:cubicBezTo>
                    <a:pt x="0" y="43370"/>
                    <a:pt x="43281" y="0"/>
                    <a:pt x="96671" y="0"/>
                  </a:cubicBezTo>
                  <a:cubicBezTo>
                    <a:pt x="150061" y="0"/>
                    <a:pt x="193342" y="43370"/>
                    <a:pt x="193342" y="96869"/>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6" name="Google Shape;386;p15"/>
            <p:cNvSpPr/>
            <p:nvPr/>
          </p:nvSpPr>
          <p:spPr>
            <a:xfrm>
              <a:off x="2844088" y="1208338"/>
              <a:ext cx="221668" cy="222122"/>
            </a:xfrm>
            <a:custGeom>
              <a:rect b="b" l="l" r="r" t="t"/>
              <a:pathLst>
                <a:path extrusionOk="0" h="222122" w="221668">
                  <a:moveTo>
                    <a:pt x="110834" y="222123"/>
                  </a:moveTo>
                  <a:cubicBezTo>
                    <a:pt x="49623" y="222123"/>
                    <a:pt x="0" y="172402"/>
                    <a:pt x="0" y="111061"/>
                  </a:cubicBezTo>
                  <a:cubicBezTo>
                    <a:pt x="0" y="49720"/>
                    <a:pt x="49623" y="0"/>
                    <a:pt x="110834" y="0"/>
                  </a:cubicBezTo>
                  <a:cubicBezTo>
                    <a:pt x="172046" y="0"/>
                    <a:pt x="221669" y="49720"/>
                    <a:pt x="221669" y="111061"/>
                  </a:cubicBezTo>
                  <a:cubicBezTo>
                    <a:pt x="221617" y="172374"/>
                    <a:pt x="172025" y="222066"/>
                    <a:pt x="110834" y="222123"/>
                  </a:cubicBezTo>
                  <a:close/>
                  <a:moveTo>
                    <a:pt x="110834" y="28384"/>
                  </a:moveTo>
                  <a:cubicBezTo>
                    <a:pt x="65267" y="28327"/>
                    <a:pt x="28284" y="65303"/>
                    <a:pt x="28231" y="110966"/>
                  </a:cubicBezTo>
                  <a:cubicBezTo>
                    <a:pt x="28179" y="156629"/>
                    <a:pt x="65077" y="193681"/>
                    <a:pt x="110644" y="193738"/>
                  </a:cubicBezTo>
                  <a:cubicBezTo>
                    <a:pt x="156212" y="193796"/>
                    <a:pt x="193195" y="156820"/>
                    <a:pt x="193247" y="111157"/>
                  </a:cubicBezTo>
                  <a:cubicBezTo>
                    <a:pt x="193247" y="111128"/>
                    <a:pt x="193247" y="111090"/>
                    <a:pt x="193247" y="111061"/>
                  </a:cubicBezTo>
                  <a:cubicBezTo>
                    <a:pt x="193195" y="65456"/>
                    <a:pt x="156343" y="28489"/>
                    <a:pt x="110834" y="28384"/>
                  </a:cubicBezTo>
                  <a:close/>
                </a:path>
              </a:pathLst>
            </a:custGeom>
            <a:solidFill>
              <a:srgbClr val="616E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7" name="Google Shape;387;p15"/>
            <p:cNvSpPr/>
            <p:nvPr/>
          </p:nvSpPr>
          <p:spPr>
            <a:xfrm>
              <a:off x="2858251" y="937733"/>
              <a:ext cx="193342" cy="193738"/>
            </a:xfrm>
            <a:custGeom>
              <a:rect b="b" l="l" r="r" t="t"/>
              <a:pathLst>
                <a:path extrusionOk="0" h="193738" w="193342">
                  <a:moveTo>
                    <a:pt x="193342" y="96869"/>
                  </a:moveTo>
                  <a:cubicBezTo>
                    <a:pt x="193342" y="150369"/>
                    <a:pt x="150061" y="193738"/>
                    <a:pt x="96671" y="193738"/>
                  </a:cubicBezTo>
                  <a:cubicBezTo>
                    <a:pt x="43281" y="193738"/>
                    <a:pt x="0" y="150369"/>
                    <a:pt x="0" y="96869"/>
                  </a:cubicBezTo>
                  <a:cubicBezTo>
                    <a:pt x="0" y="43370"/>
                    <a:pt x="43281" y="0"/>
                    <a:pt x="96671" y="0"/>
                  </a:cubicBezTo>
                  <a:cubicBezTo>
                    <a:pt x="150061" y="0"/>
                    <a:pt x="193342" y="43370"/>
                    <a:pt x="193342" y="96869"/>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8" name="Google Shape;388;p15"/>
            <p:cNvSpPr/>
            <p:nvPr/>
          </p:nvSpPr>
          <p:spPr>
            <a:xfrm>
              <a:off x="2843898" y="923636"/>
              <a:ext cx="221858" cy="222313"/>
            </a:xfrm>
            <a:custGeom>
              <a:rect b="b" l="l" r="r" t="t"/>
              <a:pathLst>
                <a:path extrusionOk="0" h="222313" w="221858">
                  <a:moveTo>
                    <a:pt x="111025" y="222314"/>
                  </a:moveTo>
                  <a:cubicBezTo>
                    <a:pt x="49760" y="222371"/>
                    <a:pt x="52" y="172641"/>
                    <a:pt x="0" y="111252"/>
                  </a:cubicBezTo>
                  <a:cubicBezTo>
                    <a:pt x="-52" y="49861"/>
                    <a:pt x="49570" y="52"/>
                    <a:pt x="110834" y="0"/>
                  </a:cubicBezTo>
                  <a:cubicBezTo>
                    <a:pt x="172062" y="-52"/>
                    <a:pt x="221754" y="49614"/>
                    <a:pt x="221859" y="110966"/>
                  </a:cubicBezTo>
                  <a:cubicBezTo>
                    <a:pt x="221911" y="172374"/>
                    <a:pt x="172305" y="222209"/>
                    <a:pt x="111025" y="222314"/>
                  </a:cubicBezTo>
                  <a:close/>
                  <a:moveTo>
                    <a:pt x="111025" y="28575"/>
                  </a:moveTo>
                  <a:cubicBezTo>
                    <a:pt x="65457" y="28523"/>
                    <a:pt x="28474" y="65496"/>
                    <a:pt x="28422" y="111157"/>
                  </a:cubicBezTo>
                  <a:cubicBezTo>
                    <a:pt x="28369" y="156820"/>
                    <a:pt x="65267" y="193872"/>
                    <a:pt x="110834" y="193929"/>
                  </a:cubicBezTo>
                  <a:cubicBezTo>
                    <a:pt x="156402" y="193986"/>
                    <a:pt x="193385" y="157010"/>
                    <a:pt x="193437" y="111347"/>
                  </a:cubicBezTo>
                  <a:cubicBezTo>
                    <a:pt x="193437" y="111283"/>
                    <a:pt x="193437" y="111221"/>
                    <a:pt x="193437" y="111157"/>
                  </a:cubicBezTo>
                  <a:cubicBezTo>
                    <a:pt x="193490" y="65496"/>
                    <a:pt x="156592" y="28437"/>
                    <a:pt x="111025" y="28385"/>
                  </a:cubicBezTo>
                  <a:close/>
                </a:path>
              </a:pathLst>
            </a:custGeom>
            <a:solidFill>
              <a:srgbClr val="616E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9" name="Google Shape;389;p15"/>
            <p:cNvSpPr/>
            <p:nvPr/>
          </p:nvSpPr>
          <p:spPr>
            <a:xfrm>
              <a:off x="2680593" y="1921189"/>
              <a:ext cx="549324" cy="167997"/>
            </a:xfrm>
            <a:custGeom>
              <a:rect b="b" l="l" r="r" t="t"/>
              <a:pathLst>
                <a:path extrusionOk="0" h="167997" w="549324">
                  <a:moveTo>
                    <a:pt x="549324" y="0"/>
                  </a:moveTo>
                  <a:cubicBezTo>
                    <a:pt x="549324" y="11906"/>
                    <a:pt x="549324" y="23622"/>
                    <a:pt x="549324" y="35052"/>
                  </a:cubicBezTo>
                  <a:cubicBezTo>
                    <a:pt x="539819" y="66484"/>
                    <a:pt x="513964" y="96583"/>
                    <a:pt x="471949" y="120777"/>
                  </a:cubicBezTo>
                  <a:cubicBezTo>
                    <a:pt x="363016" y="183737"/>
                    <a:pt x="186784" y="183737"/>
                    <a:pt x="77375" y="120777"/>
                  </a:cubicBezTo>
                  <a:cubicBezTo>
                    <a:pt x="35361" y="96393"/>
                    <a:pt x="9601" y="66199"/>
                    <a:pt x="0" y="35052"/>
                  </a:cubicBezTo>
                  <a:lnTo>
                    <a:pt x="0" y="35052"/>
                  </a:lnTo>
                  <a:lnTo>
                    <a:pt x="0" y="95"/>
                  </a:lnTo>
                  <a:cubicBezTo>
                    <a:pt x="9506" y="32099"/>
                    <a:pt x="35170" y="62579"/>
                    <a:pt x="77755" y="87249"/>
                  </a:cubicBezTo>
                  <a:cubicBezTo>
                    <a:pt x="186784" y="150209"/>
                    <a:pt x="363396" y="150209"/>
                    <a:pt x="472329" y="87249"/>
                  </a:cubicBezTo>
                  <a:cubicBezTo>
                    <a:pt x="514059" y="62293"/>
                    <a:pt x="540484" y="31909"/>
                    <a:pt x="549324"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0" name="Google Shape;390;p15"/>
            <p:cNvSpPr/>
            <p:nvPr/>
          </p:nvSpPr>
          <p:spPr>
            <a:xfrm>
              <a:off x="2680308" y="1976244"/>
              <a:ext cx="548753" cy="165782"/>
            </a:xfrm>
            <a:custGeom>
              <a:rect b="b" l="l" r="r" t="t"/>
              <a:pathLst>
                <a:path extrusionOk="0" h="165782" w="548753">
                  <a:moveTo>
                    <a:pt x="548754" y="381"/>
                  </a:moveTo>
                  <a:cubicBezTo>
                    <a:pt x="548754" y="13145"/>
                    <a:pt x="548088" y="25527"/>
                    <a:pt x="547613" y="37433"/>
                  </a:cubicBezTo>
                  <a:cubicBezTo>
                    <a:pt x="536967" y="67151"/>
                    <a:pt x="511682" y="95441"/>
                    <a:pt x="471569" y="118491"/>
                  </a:cubicBezTo>
                  <a:cubicBezTo>
                    <a:pt x="362636" y="181546"/>
                    <a:pt x="186403" y="181546"/>
                    <a:pt x="76995" y="118491"/>
                  </a:cubicBezTo>
                  <a:cubicBezTo>
                    <a:pt x="36976" y="95250"/>
                    <a:pt x="11692" y="66770"/>
                    <a:pt x="951" y="36862"/>
                  </a:cubicBezTo>
                  <a:cubicBezTo>
                    <a:pt x="951" y="24955"/>
                    <a:pt x="285" y="12668"/>
                    <a:pt x="0" y="0"/>
                  </a:cubicBezTo>
                  <a:cubicBezTo>
                    <a:pt x="9506" y="31051"/>
                    <a:pt x="35456" y="60579"/>
                    <a:pt x="76900" y="84582"/>
                  </a:cubicBezTo>
                  <a:cubicBezTo>
                    <a:pt x="185928" y="147638"/>
                    <a:pt x="362541" y="147638"/>
                    <a:pt x="471474" y="84582"/>
                  </a:cubicBezTo>
                  <a:cubicBezTo>
                    <a:pt x="513108" y="60674"/>
                    <a:pt x="538773" y="31242"/>
                    <a:pt x="548754" y="38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1" name="Google Shape;391;p15"/>
            <p:cNvSpPr/>
            <p:nvPr/>
          </p:nvSpPr>
          <p:spPr>
            <a:xfrm>
              <a:off x="2683349" y="1877470"/>
              <a:ext cx="542765" cy="158087"/>
            </a:xfrm>
            <a:custGeom>
              <a:rect b="b" l="l" r="r" t="t"/>
              <a:pathLst>
                <a:path extrusionOk="0" h="158087" w="542765">
                  <a:moveTo>
                    <a:pt x="542765" y="762"/>
                  </a:moveTo>
                  <a:cubicBezTo>
                    <a:pt x="531264" y="28670"/>
                    <a:pt x="506549" y="55245"/>
                    <a:pt x="468812" y="76962"/>
                  </a:cubicBezTo>
                  <a:cubicBezTo>
                    <a:pt x="359879" y="139922"/>
                    <a:pt x="183647" y="139922"/>
                    <a:pt x="74238" y="76962"/>
                  </a:cubicBezTo>
                  <a:cubicBezTo>
                    <a:pt x="36216" y="54864"/>
                    <a:pt x="11502" y="28194"/>
                    <a:pt x="0" y="0"/>
                  </a:cubicBezTo>
                  <a:cubicBezTo>
                    <a:pt x="760" y="13906"/>
                    <a:pt x="1521" y="26956"/>
                    <a:pt x="2376" y="39148"/>
                  </a:cubicBezTo>
                  <a:cubicBezTo>
                    <a:pt x="14639" y="65437"/>
                    <a:pt x="38592" y="90202"/>
                    <a:pt x="74238" y="110871"/>
                  </a:cubicBezTo>
                  <a:cubicBezTo>
                    <a:pt x="120732" y="136255"/>
                    <a:pt x="172028" y="151571"/>
                    <a:pt x="224806" y="155829"/>
                  </a:cubicBezTo>
                  <a:cubicBezTo>
                    <a:pt x="253246" y="158601"/>
                    <a:pt x="281876" y="158820"/>
                    <a:pt x="310355" y="156496"/>
                  </a:cubicBezTo>
                  <a:cubicBezTo>
                    <a:pt x="365732" y="152991"/>
                    <a:pt x="419677" y="137417"/>
                    <a:pt x="468432" y="110871"/>
                  </a:cubicBezTo>
                  <a:cubicBezTo>
                    <a:pt x="503793" y="90392"/>
                    <a:pt x="527652" y="65913"/>
                    <a:pt x="540009" y="399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2" name="Google Shape;392;p15"/>
            <p:cNvSpPr/>
            <p:nvPr/>
          </p:nvSpPr>
          <p:spPr>
            <a:xfrm>
              <a:off x="2829449" y="530444"/>
              <a:ext cx="249519" cy="126863"/>
            </a:xfrm>
            <a:custGeom>
              <a:rect b="b" l="l" r="r" t="t"/>
              <a:pathLst>
                <a:path extrusionOk="0" h="126863" w="249519">
                  <a:moveTo>
                    <a:pt x="249520" y="108109"/>
                  </a:moveTo>
                  <a:cubicBezTo>
                    <a:pt x="168218" y="133115"/>
                    <a:pt x="81302" y="133115"/>
                    <a:pt x="0" y="108109"/>
                  </a:cubicBezTo>
                  <a:cubicBezTo>
                    <a:pt x="33555" y="42481"/>
                    <a:pt x="73858" y="2381"/>
                    <a:pt x="122051" y="0"/>
                  </a:cubicBezTo>
                  <a:lnTo>
                    <a:pt x="122051" y="0"/>
                  </a:lnTo>
                  <a:lnTo>
                    <a:pt x="127564" y="0"/>
                  </a:lnTo>
                  <a:lnTo>
                    <a:pt x="127564" y="0"/>
                  </a:lnTo>
                  <a:cubicBezTo>
                    <a:pt x="175567" y="2857"/>
                    <a:pt x="215870" y="42767"/>
                    <a:pt x="249520" y="10810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 name="Google Shape;393;p15"/>
            <p:cNvSpPr/>
            <p:nvPr/>
          </p:nvSpPr>
          <p:spPr>
            <a:xfrm>
              <a:off x="2934010" y="1583052"/>
              <a:ext cx="47432" cy="623982"/>
            </a:xfrm>
            <a:custGeom>
              <a:rect b="b" l="l" r="r" t="t"/>
              <a:pathLst>
                <a:path extrusionOk="0" h="623982" w="47432">
                  <a:moveTo>
                    <a:pt x="0" y="0"/>
                  </a:moveTo>
                  <a:lnTo>
                    <a:pt x="47433" y="0"/>
                  </a:lnTo>
                  <a:lnTo>
                    <a:pt x="47433" y="623983"/>
                  </a:lnTo>
                  <a:lnTo>
                    <a:pt x="0" y="62398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94" name="Google Shape;394;p15"/>
            <p:cNvGrpSpPr/>
            <p:nvPr/>
          </p:nvGrpSpPr>
          <p:grpSpPr>
            <a:xfrm>
              <a:off x="4031993" y="117216"/>
              <a:ext cx="2889297" cy="3901793"/>
              <a:chOff x="5533368" y="1047716"/>
              <a:chExt cx="2889297" cy="3901793"/>
            </a:xfrm>
          </p:grpSpPr>
          <p:sp>
            <p:nvSpPr>
              <p:cNvPr id="395" name="Google Shape;395;p15"/>
              <p:cNvSpPr/>
              <p:nvPr/>
            </p:nvSpPr>
            <p:spPr>
              <a:xfrm>
                <a:off x="6153722" y="4072604"/>
                <a:ext cx="1090544" cy="630910"/>
              </a:xfrm>
              <a:custGeom>
                <a:rect b="b" l="l" r="r" t="t"/>
                <a:pathLst>
                  <a:path extrusionOk="0" h="630910" w="1090544">
                    <a:moveTo>
                      <a:pt x="578197" y="615410"/>
                    </a:moveTo>
                    <a:lnTo>
                      <a:pt x="26877" y="296418"/>
                    </a:lnTo>
                    <a:cubicBezTo>
                      <a:pt x="-12951" y="273367"/>
                      <a:pt x="-7913" y="233172"/>
                      <a:pt x="37998" y="206597"/>
                    </a:cubicBezTo>
                    <a:lnTo>
                      <a:pt x="395216" y="0"/>
                    </a:lnTo>
                    <a:lnTo>
                      <a:pt x="1090545" y="402241"/>
                    </a:lnTo>
                    <a:lnTo>
                      <a:pt x="733327" y="608933"/>
                    </a:lnTo>
                    <a:cubicBezTo>
                      <a:pt x="687320" y="635508"/>
                      <a:pt x="617930" y="638365"/>
                      <a:pt x="578197" y="615410"/>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6" name="Google Shape;396;p15"/>
              <p:cNvSpPr/>
              <p:nvPr/>
            </p:nvSpPr>
            <p:spPr>
              <a:xfrm>
                <a:off x="6193969" y="4048886"/>
                <a:ext cx="1090601" cy="630901"/>
              </a:xfrm>
              <a:custGeom>
                <a:rect b="b" l="l" r="r" t="t"/>
                <a:pathLst>
                  <a:path extrusionOk="0" h="630901" w="1090601">
                    <a:moveTo>
                      <a:pt x="578158" y="615410"/>
                    </a:moveTo>
                    <a:lnTo>
                      <a:pt x="26838" y="296323"/>
                    </a:lnTo>
                    <a:cubicBezTo>
                      <a:pt x="-12895" y="273368"/>
                      <a:pt x="-7952" y="233172"/>
                      <a:pt x="37960" y="206597"/>
                    </a:cubicBezTo>
                    <a:lnTo>
                      <a:pt x="395272" y="0"/>
                    </a:lnTo>
                    <a:lnTo>
                      <a:pt x="1090601" y="402241"/>
                    </a:lnTo>
                    <a:lnTo>
                      <a:pt x="733764" y="608838"/>
                    </a:lnTo>
                    <a:cubicBezTo>
                      <a:pt x="687377" y="635508"/>
                      <a:pt x="617891" y="638366"/>
                      <a:pt x="578158" y="615410"/>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7" name="Google Shape;397;p15"/>
              <p:cNvSpPr/>
              <p:nvPr/>
            </p:nvSpPr>
            <p:spPr>
              <a:xfrm>
                <a:off x="7252346" y="4430077"/>
                <a:ext cx="32128" cy="21050"/>
              </a:xfrm>
              <a:custGeom>
                <a:rect b="b" l="l" r="r" t="t"/>
                <a:pathLst>
                  <a:path extrusionOk="0" h="21050" w="32128">
                    <a:moveTo>
                      <a:pt x="32129" y="21050"/>
                    </a:moveTo>
                    <a:lnTo>
                      <a:pt x="32129" y="0"/>
                    </a:lnTo>
                    <a:lnTo>
                      <a:pt x="0" y="18574"/>
                    </a:lnTo>
                    <a:lnTo>
                      <a:pt x="32129" y="21050"/>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8" name="Google Shape;398;p15"/>
              <p:cNvSpPr/>
              <p:nvPr/>
            </p:nvSpPr>
            <p:spPr>
              <a:xfrm>
                <a:off x="6193906" y="4285773"/>
                <a:ext cx="32984" cy="21431"/>
              </a:xfrm>
              <a:custGeom>
                <a:rect b="b" l="l" r="r" t="t"/>
                <a:pathLst>
                  <a:path extrusionOk="0" h="21431" w="32984">
                    <a:moveTo>
                      <a:pt x="0" y="21431"/>
                    </a:moveTo>
                    <a:lnTo>
                      <a:pt x="0" y="0"/>
                    </a:lnTo>
                    <a:lnTo>
                      <a:pt x="32984" y="13716"/>
                    </a:lnTo>
                    <a:lnTo>
                      <a:pt x="0" y="21431"/>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9" name="Google Shape;399;p15"/>
              <p:cNvSpPr/>
              <p:nvPr/>
            </p:nvSpPr>
            <p:spPr>
              <a:xfrm>
                <a:off x="6193969" y="4027741"/>
                <a:ext cx="1090601" cy="630949"/>
              </a:xfrm>
              <a:custGeom>
                <a:rect b="b" l="l" r="r" t="t"/>
                <a:pathLst>
                  <a:path extrusionOk="0" h="630949" w="1090601">
                    <a:moveTo>
                      <a:pt x="578158" y="615410"/>
                    </a:moveTo>
                    <a:lnTo>
                      <a:pt x="26838" y="296418"/>
                    </a:lnTo>
                    <a:cubicBezTo>
                      <a:pt x="-12895" y="273368"/>
                      <a:pt x="-7952" y="233267"/>
                      <a:pt x="37960" y="206693"/>
                    </a:cubicBezTo>
                    <a:lnTo>
                      <a:pt x="395272" y="0"/>
                    </a:lnTo>
                    <a:lnTo>
                      <a:pt x="1090601" y="402336"/>
                    </a:lnTo>
                    <a:lnTo>
                      <a:pt x="733764" y="608934"/>
                    </a:lnTo>
                    <a:cubicBezTo>
                      <a:pt x="687377" y="635508"/>
                      <a:pt x="617891" y="638461"/>
                      <a:pt x="578158" y="615410"/>
                    </a:cubicBez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 name="Google Shape;400;p15"/>
              <p:cNvSpPr/>
              <p:nvPr/>
            </p:nvSpPr>
            <p:spPr>
              <a:xfrm>
                <a:off x="6504927" y="3742563"/>
                <a:ext cx="779547" cy="687514"/>
              </a:xfrm>
              <a:custGeom>
                <a:rect b="b" l="l" r="r" t="t"/>
                <a:pathLst>
                  <a:path extrusionOk="0" h="687514" w="779547">
                    <a:moveTo>
                      <a:pt x="86025" y="286131"/>
                    </a:moveTo>
                    <a:lnTo>
                      <a:pt x="0" y="0"/>
                    </a:lnTo>
                    <a:lnTo>
                      <a:pt x="702933" y="404050"/>
                    </a:lnTo>
                    <a:lnTo>
                      <a:pt x="779548" y="687514"/>
                    </a:lnTo>
                    <a:lnTo>
                      <a:pt x="86025" y="286131"/>
                    </a:lnTo>
                    <a:close/>
                  </a:path>
                </a:pathLst>
              </a:custGeom>
              <a:solidFill>
                <a:srgbClr val="9EA1A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 name="Google Shape;401;p15"/>
              <p:cNvSpPr/>
              <p:nvPr/>
            </p:nvSpPr>
            <p:spPr>
              <a:xfrm>
                <a:off x="7254152" y="4405788"/>
                <a:ext cx="30322" cy="36004"/>
              </a:xfrm>
              <a:custGeom>
                <a:rect b="b" l="l" r="r" t="t"/>
                <a:pathLst>
                  <a:path extrusionOk="0" h="36004" w="30322">
                    <a:moveTo>
                      <a:pt x="9981" y="36004"/>
                    </a:moveTo>
                    <a:lnTo>
                      <a:pt x="30323" y="24289"/>
                    </a:lnTo>
                    <a:lnTo>
                      <a:pt x="0" y="0"/>
                    </a:lnTo>
                    <a:close/>
                  </a:path>
                </a:pathLst>
              </a:custGeom>
              <a:solidFill>
                <a:srgbClr val="9EA1A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2" name="Google Shape;402;p15"/>
              <p:cNvSpPr/>
              <p:nvPr/>
            </p:nvSpPr>
            <p:spPr>
              <a:xfrm>
                <a:off x="6482779" y="3753326"/>
                <a:ext cx="781258" cy="688466"/>
              </a:xfrm>
              <a:custGeom>
                <a:rect b="b" l="l" r="r" t="t"/>
                <a:pathLst>
                  <a:path extrusionOk="0" h="688466" w="781258">
                    <a:moveTo>
                      <a:pt x="86025" y="286131"/>
                    </a:moveTo>
                    <a:lnTo>
                      <a:pt x="0" y="0"/>
                    </a:lnTo>
                    <a:lnTo>
                      <a:pt x="702933" y="404051"/>
                    </a:lnTo>
                    <a:lnTo>
                      <a:pt x="781259" y="688467"/>
                    </a:lnTo>
                    <a:lnTo>
                      <a:pt x="86025" y="286131"/>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 name="Google Shape;403;p15"/>
              <p:cNvSpPr/>
              <p:nvPr/>
            </p:nvSpPr>
            <p:spPr>
              <a:xfrm>
                <a:off x="5563120" y="1047716"/>
                <a:ext cx="2859545" cy="3884751"/>
              </a:xfrm>
              <a:custGeom>
                <a:rect b="b" l="l" r="r" t="t"/>
                <a:pathLst>
                  <a:path extrusionOk="0" h="3884751" w="2859545">
                    <a:moveTo>
                      <a:pt x="2790441" y="3876709"/>
                    </a:moveTo>
                    <a:lnTo>
                      <a:pt x="69105" y="2302131"/>
                    </a:lnTo>
                    <a:cubicBezTo>
                      <a:pt x="31083" y="2280033"/>
                      <a:pt x="0" y="2220787"/>
                      <a:pt x="0" y="2169829"/>
                    </a:cubicBezTo>
                    <a:lnTo>
                      <a:pt x="0" y="60708"/>
                    </a:lnTo>
                    <a:cubicBezTo>
                      <a:pt x="0" y="9654"/>
                      <a:pt x="30988" y="-13778"/>
                      <a:pt x="69105" y="8320"/>
                    </a:cubicBezTo>
                    <a:lnTo>
                      <a:pt x="2790441" y="1582517"/>
                    </a:lnTo>
                    <a:cubicBezTo>
                      <a:pt x="2828463" y="1604615"/>
                      <a:pt x="2859546" y="1663861"/>
                      <a:pt x="2859546" y="1714819"/>
                    </a:cubicBezTo>
                    <a:lnTo>
                      <a:pt x="2859546" y="3823940"/>
                    </a:lnTo>
                    <a:cubicBezTo>
                      <a:pt x="2859261" y="3874899"/>
                      <a:pt x="2828463" y="3898330"/>
                      <a:pt x="2790441" y="3876709"/>
                    </a:cubicBezTo>
                    <a:close/>
                  </a:path>
                </a:pathLst>
              </a:custGeom>
              <a:solidFill>
                <a:srgbClr val="C4C7D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 name="Google Shape;404;p15"/>
              <p:cNvSpPr/>
              <p:nvPr/>
            </p:nvSpPr>
            <p:spPr>
              <a:xfrm>
                <a:off x="8367249" y="4838795"/>
                <a:ext cx="30132" cy="106965"/>
              </a:xfrm>
              <a:custGeom>
                <a:rect b="b" l="l" r="r" t="t"/>
                <a:pathLst>
                  <a:path extrusionOk="0" h="106965" w="30132">
                    <a:moveTo>
                      <a:pt x="0" y="106966"/>
                    </a:moveTo>
                    <a:lnTo>
                      <a:pt x="30132" y="89535"/>
                    </a:lnTo>
                    <a:lnTo>
                      <a:pt x="17110" y="0"/>
                    </a:lnTo>
                    <a:lnTo>
                      <a:pt x="0" y="106966"/>
                    </a:lnTo>
                    <a:close/>
                  </a:path>
                </a:pathLst>
              </a:custGeom>
              <a:solidFill>
                <a:srgbClr val="C4C7D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 name="Google Shape;405;p15"/>
              <p:cNvSpPr/>
              <p:nvPr/>
            </p:nvSpPr>
            <p:spPr>
              <a:xfrm>
                <a:off x="5558272" y="1051845"/>
                <a:ext cx="72337" cy="31155"/>
              </a:xfrm>
              <a:custGeom>
                <a:rect b="b" l="l" r="r" t="t"/>
                <a:pathLst>
                  <a:path extrusionOk="0" h="31155" w="72337">
                    <a:moveTo>
                      <a:pt x="0" y="17240"/>
                    </a:moveTo>
                    <a:lnTo>
                      <a:pt x="29657" y="0"/>
                    </a:lnTo>
                    <a:lnTo>
                      <a:pt x="72337" y="24479"/>
                    </a:lnTo>
                    <a:cubicBezTo>
                      <a:pt x="72337" y="24479"/>
                      <a:pt x="26901" y="31433"/>
                      <a:pt x="25760" y="31147"/>
                    </a:cubicBezTo>
                    <a:cubicBezTo>
                      <a:pt x="24619" y="30861"/>
                      <a:pt x="0" y="17240"/>
                      <a:pt x="0" y="17240"/>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 name="Google Shape;406;p15"/>
              <p:cNvSpPr/>
              <p:nvPr/>
            </p:nvSpPr>
            <p:spPr>
              <a:xfrm>
                <a:off x="5538216" y="1062192"/>
                <a:ext cx="2859165" cy="3884558"/>
              </a:xfrm>
              <a:custGeom>
                <a:rect b="b" l="l" r="r" t="t"/>
                <a:pathLst>
                  <a:path extrusionOk="0" h="3884558" w="2859165">
                    <a:moveTo>
                      <a:pt x="2790061" y="3876234"/>
                    </a:moveTo>
                    <a:lnTo>
                      <a:pt x="69105" y="2302037"/>
                    </a:lnTo>
                    <a:cubicBezTo>
                      <a:pt x="31083" y="2279939"/>
                      <a:pt x="0" y="2220789"/>
                      <a:pt x="0" y="2169735"/>
                    </a:cubicBezTo>
                    <a:lnTo>
                      <a:pt x="0" y="60614"/>
                    </a:lnTo>
                    <a:cubicBezTo>
                      <a:pt x="0" y="9655"/>
                      <a:pt x="30893" y="-13776"/>
                      <a:pt x="69105" y="8322"/>
                    </a:cubicBezTo>
                    <a:lnTo>
                      <a:pt x="2790061" y="1582519"/>
                    </a:lnTo>
                    <a:cubicBezTo>
                      <a:pt x="2828083" y="1604617"/>
                      <a:pt x="2859166" y="1663862"/>
                      <a:pt x="2859166" y="1714821"/>
                    </a:cubicBezTo>
                    <a:lnTo>
                      <a:pt x="2859166" y="3824132"/>
                    </a:lnTo>
                    <a:cubicBezTo>
                      <a:pt x="2859166" y="3874900"/>
                      <a:pt x="2828273" y="3898332"/>
                      <a:pt x="2790061" y="3876234"/>
                    </a:cubicBezTo>
                    <a:close/>
                  </a:path>
                </a:pathLst>
              </a:custGeom>
              <a:solidFill>
                <a:srgbClr val="E4E7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 name="Google Shape;407;p15"/>
              <p:cNvSpPr/>
              <p:nvPr/>
            </p:nvSpPr>
            <p:spPr>
              <a:xfrm>
                <a:off x="5533368" y="1064955"/>
                <a:ext cx="2859260" cy="3884554"/>
              </a:xfrm>
              <a:custGeom>
                <a:rect b="b" l="l" r="r" t="t"/>
                <a:pathLst>
                  <a:path extrusionOk="0" h="3884554" w="2859260">
                    <a:moveTo>
                      <a:pt x="2790156" y="3876234"/>
                    </a:moveTo>
                    <a:lnTo>
                      <a:pt x="69105" y="2302037"/>
                    </a:lnTo>
                    <a:cubicBezTo>
                      <a:pt x="31083" y="2279939"/>
                      <a:pt x="0" y="2220694"/>
                      <a:pt x="0" y="2169735"/>
                    </a:cubicBezTo>
                    <a:lnTo>
                      <a:pt x="0" y="60614"/>
                    </a:lnTo>
                    <a:cubicBezTo>
                      <a:pt x="0" y="9655"/>
                      <a:pt x="30988" y="-13776"/>
                      <a:pt x="69105" y="8322"/>
                    </a:cubicBezTo>
                    <a:lnTo>
                      <a:pt x="2790156" y="1582995"/>
                    </a:lnTo>
                    <a:cubicBezTo>
                      <a:pt x="2828178" y="1604998"/>
                      <a:pt x="2859261" y="1664243"/>
                      <a:pt x="2859261" y="1715297"/>
                    </a:cubicBezTo>
                    <a:lnTo>
                      <a:pt x="2859261" y="3823847"/>
                    </a:lnTo>
                    <a:cubicBezTo>
                      <a:pt x="2859261" y="3874900"/>
                      <a:pt x="2828273" y="3898332"/>
                      <a:pt x="2790156" y="3876234"/>
                    </a:cubicBez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8" name="Google Shape;408;p15"/>
              <p:cNvSpPr/>
              <p:nvPr/>
            </p:nvSpPr>
            <p:spPr>
              <a:xfrm>
                <a:off x="5568443" y="1110406"/>
                <a:ext cx="2788159" cy="3702480"/>
              </a:xfrm>
              <a:custGeom>
                <a:rect b="b" l="l" r="r" t="t"/>
                <a:pathLst>
                  <a:path extrusionOk="0" h="3702480" w="2788159">
                    <a:moveTo>
                      <a:pt x="2786734" y="3702481"/>
                    </a:moveTo>
                    <a:lnTo>
                      <a:pt x="0" y="2089993"/>
                    </a:lnTo>
                    <a:lnTo>
                      <a:pt x="951" y="23640"/>
                    </a:lnTo>
                    <a:cubicBezTo>
                      <a:pt x="951" y="2494"/>
                      <a:pt x="15779" y="-6078"/>
                      <a:pt x="34030" y="4590"/>
                    </a:cubicBezTo>
                    <a:lnTo>
                      <a:pt x="2755080" y="1578691"/>
                    </a:lnTo>
                    <a:cubicBezTo>
                      <a:pt x="2774529" y="1591407"/>
                      <a:pt x="2786800" y="1612610"/>
                      <a:pt x="2788160" y="1635841"/>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9" name="Google Shape;409;p15"/>
              <p:cNvSpPr/>
              <p:nvPr/>
            </p:nvSpPr>
            <p:spPr>
              <a:xfrm>
                <a:off x="5762166" y="1403396"/>
                <a:ext cx="919754" cy="618313"/>
              </a:xfrm>
              <a:custGeom>
                <a:rect b="b" l="l" r="r" t="t"/>
                <a:pathLst>
                  <a:path extrusionOk="0" h="618313" w="919754">
                    <a:moveTo>
                      <a:pt x="906256" y="616665"/>
                    </a:moveTo>
                    <a:lnTo>
                      <a:pt x="13498" y="100220"/>
                    </a:lnTo>
                    <a:cubicBezTo>
                      <a:pt x="5142" y="94185"/>
                      <a:pt x="133" y="84538"/>
                      <a:pt x="0" y="74217"/>
                    </a:cubicBezTo>
                    <a:lnTo>
                      <a:pt x="0" y="11828"/>
                    </a:lnTo>
                    <a:cubicBezTo>
                      <a:pt x="0" y="2303"/>
                      <a:pt x="5988" y="-2745"/>
                      <a:pt x="13498" y="1541"/>
                    </a:cubicBezTo>
                    <a:lnTo>
                      <a:pt x="906256" y="517986"/>
                    </a:lnTo>
                    <a:cubicBezTo>
                      <a:pt x="914574" y="524052"/>
                      <a:pt x="919574" y="533680"/>
                      <a:pt x="919754" y="543990"/>
                    </a:cubicBezTo>
                    <a:lnTo>
                      <a:pt x="919754" y="606378"/>
                    </a:lnTo>
                    <a:cubicBezTo>
                      <a:pt x="919754" y="616380"/>
                      <a:pt x="913671" y="621047"/>
                      <a:pt x="906256" y="616665"/>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0" name="Google Shape;410;p15"/>
              <p:cNvSpPr/>
              <p:nvPr/>
            </p:nvSpPr>
            <p:spPr>
              <a:xfrm>
                <a:off x="5766158" y="1584712"/>
                <a:ext cx="686298" cy="451951"/>
              </a:xfrm>
              <a:custGeom>
                <a:rect b="b" l="l" r="r" t="t"/>
                <a:pathLst>
                  <a:path extrusionOk="0" h="451951" w="686298">
                    <a:moveTo>
                      <a:pt x="672991" y="450304"/>
                    </a:moveTo>
                    <a:lnTo>
                      <a:pt x="13593" y="68827"/>
                    </a:lnTo>
                    <a:cubicBezTo>
                      <a:pt x="5199" y="62853"/>
                      <a:pt x="152" y="53231"/>
                      <a:pt x="0" y="42919"/>
                    </a:cubicBezTo>
                    <a:lnTo>
                      <a:pt x="0" y="11868"/>
                    </a:lnTo>
                    <a:cubicBezTo>
                      <a:pt x="0" y="2343"/>
                      <a:pt x="6084" y="-2801"/>
                      <a:pt x="13593" y="1581"/>
                    </a:cubicBezTo>
                    <a:lnTo>
                      <a:pt x="672991" y="383057"/>
                    </a:lnTo>
                    <a:cubicBezTo>
                      <a:pt x="681261" y="389103"/>
                      <a:pt x="686194" y="398708"/>
                      <a:pt x="686299" y="408965"/>
                    </a:cubicBezTo>
                    <a:lnTo>
                      <a:pt x="686299" y="440017"/>
                    </a:lnTo>
                    <a:cubicBezTo>
                      <a:pt x="686299" y="450018"/>
                      <a:pt x="680405" y="454685"/>
                      <a:pt x="672991" y="450304"/>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1" name="Google Shape;411;p15"/>
              <p:cNvSpPr/>
              <p:nvPr/>
            </p:nvSpPr>
            <p:spPr>
              <a:xfrm>
                <a:off x="5766158" y="1702632"/>
                <a:ext cx="686488" cy="451759"/>
              </a:xfrm>
              <a:custGeom>
                <a:rect b="b" l="l" r="r" t="t"/>
                <a:pathLst>
                  <a:path extrusionOk="0" h="451759" w="686488">
                    <a:moveTo>
                      <a:pt x="672991" y="450018"/>
                    </a:moveTo>
                    <a:lnTo>
                      <a:pt x="13593" y="69018"/>
                    </a:lnTo>
                    <a:cubicBezTo>
                      <a:pt x="5199" y="63044"/>
                      <a:pt x="152" y="53422"/>
                      <a:pt x="0" y="43110"/>
                    </a:cubicBezTo>
                    <a:lnTo>
                      <a:pt x="0" y="11868"/>
                    </a:lnTo>
                    <a:cubicBezTo>
                      <a:pt x="0" y="2343"/>
                      <a:pt x="6084" y="-2801"/>
                      <a:pt x="13593" y="1581"/>
                    </a:cubicBezTo>
                    <a:lnTo>
                      <a:pt x="672991" y="383343"/>
                    </a:lnTo>
                    <a:cubicBezTo>
                      <a:pt x="681337" y="389344"/>
                      <a:pt x="686337" y="398964"/>
                      <a:pt x="686489" y="409251"/>
                    </a:cubicBezTo>
                    <a:lnTo>
                      <a:pt x="686489" y="440302"/>
                    </a:lnTo>
                    <a:cubicBezTo>
                      <a:pt x="686299" y="450018"/>
                      <a:pt x="680405" y="454495"/>
                      <a:pt x="672991" y="450018"/>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 name="Google Shape;412;p15"/>
              <p:cNvSpPr/>
              <p:nvPr/>
            </p:nvSpPr>
            <p:spPr>
              <a:xfrm>
                <a:off x="5766158" y="1820170"/>
                <a:ext cx="562156" cy="379997"/>
              </a:xfrm>
              <a:custGeom>
                <a:rect b="b" l="l" r="r" t="t"/>
                <a:pathLst>
                  <a:path extrusionOk="0" h="379997" w="562156">
                    <a:moveTo>
                      <a:pt x="548564" y="378390"/>
                    </a:moveTo>
                    <a:lnTo>
                      <a:pt x="13593" y="68827"/>
                    </a:lnTo>
                    <a:cubicBezTo>
                      <a:pt x="5199" y="62853"/>
                      <a:pt x="152" y="53231"/>
                      <a:pt x="0" y="42919"/>
                    </a:cubicBezTo>
                    <a:lnTo>
                      <a:pt x="0" y="11868"/>
                    </a:lnTo>
                    <a:cubicBezTo>
                      <a:pt x="0" y="2343"/>
                      <a:pt x="6084" y="-2801"/>
                      <a:pt x="13593" y="1581"/>
                    </a:cubicBezTo>
                    <a:lnTo>
                      <a:pt x="548564" y="311048"/>
                    </a:lnTo>
                    <a:cubicBezTo>
                      <a:pt x="556948" y="317077"/>
                      <a:pt x="561985" y="326717"/>
                      <a:pt x="562157" y="337051"/>
                    </a:cubicBezTo>
                    <a:lnTo>
                      <a:pt x="562157" y="368103"/>
                    </a:lnTo>
                    <a:cubicBezTo>
                      <a:pt x="562157" y="378104"/>
                      <a:pt x="556073" y="382676"/>
                      <a:pt x="548564" y="37839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 name="Google Shape;413;p15"/>
              <p:cNvSpPr/>
              <p:nvPr/>
            </p:nvSpPr>
            <p:spPr>
              <a:xfrm>
                <a:off x="5762166" y="2639293"/>
                <a:ext cx="919754" cy="618340"/>
              </a:xfrm>
              <a:custGeom>
                <a:rect b="b" l="l" r="r" t="t"/>
                <a:pathLst>
                  <a:path extrusionOk="0" h="618340" w="919754">
                    <a:moveTo>
                      <a:pt x="906256" y="616732"/>
                    </a:moveTo>
                    <a:lnTo>
                      <a:pt x="13498" y="100287"/>
                    </a:lnTo>
                    <a:cubicBezTo>
                      <a:pt x="5142" y="94248"/>
                      <a:pt x="133" y="84609"/>
                      <a:pt x="0" y="74284"/>
                    </a:cubicBezTo>
                    <a:lnTo>
                      <a:pt x="0" y="11895"/>
                    </a:lnTo>
                    <a:cubicBezTo>
                      <a:pt x="0" y="1894"/>
                      <a:pt x="5988" y="-2678"/>
                      <a:pt x="13498" y="1608"/>
                    </a:cubicBezTo>
                    <a:lnTo>
                      <a:pt x="906256" y="518053"/>
                    </a:lnTo>
                    <a:cubicBezTo>
                      <a:pt x="914574" y="524121"/>
                      <a:pt x="919574" y="533751"/>
                      <a:pt x="919754" y="544057"/>
                    </a:cubicBezTo>
                    <a:lnTo>
                      <a:pt x="919754" y="606445"/>
                    </a:lnTo>
                    <a:cubicBezTo>
                      <a:pt x="919754" y="616447"/>
                      <a:pt x="913671" y="621019"/>
                      <a:pt x="906256" y="616732"/>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4" name="Google Shape;414;p15"/>
              <p:cNvSpPr/>
              <p:nvPr/>
            </p:nvSpPr>
            <p:spPr>
              <a:xfrm>
                <a:off x="5766158" y="2821069"/>
                <a:ext cx="686488" cy="451519"/>
              </a:xfrm>
              <a:custGeom>
                <a:rect b="b" l="l" r="r" t="t"/>
                <a:pathLst>
                  <a:path extrusionOk="0" h="451519" w="686488">
                    <a:moveTo>
                      <a:pt x="672991" y="449910"/>
                    </a:moveTo>
                    <a:lnTo>
                      <a:pt x="13593" y="68910"/>
                    </a:lnTo>
                    <a:cubicBezTo>
                      <a:pt x="5209" y="62881"/>
                      <a:pt x="171" y="53242"/>
                      <a:pt x="0" y="42907"/>
                    </a:cubicBezTo>
                    <a:lnTo>
                      <a:pt x="0" y="11856"/>
                    </a:lnTo>
                    <a:cubicBezTo>
                      <a:pt x="0" y="1854"/>
                      <a:pt x="6084" y="-2718"/>
                      <a:pt x="13593" y="1664"/>
                    </a:cubicBezTo>
                    <a:lnTo>
                      <a:pt x="672991" y="382664"/>
                    </a:lnTo>
                    <a:cubicBezTo>
                      <a:pt x="681308" y="388731"/>
                      <a:pt x="686308" y="398361"/>
                      <a:pt x="686489" y="408667"/>
                    </a:cubicBezTo>
                    <a:lnTo>
                      <a:pt x="686489" y="439719"/>
                    </a:lnTo>
                    <a:cubicBezTo>
                      <a:pt x="686299" y="449625"/>
                      <a:pt x="680405" y="454197"/>
                      <a:pt x="672991" y="449910"/>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5" name="Google Shape;415;p15"/>
              <p:cNvSpPr/>
              <p:nvPr/>
            </p:nvSpPr>
            <p:spPr>
              <a:xfrm>
                <a:off x="5766158" y="2938486"/>
                <a:ext cx="686488" cy="451826"/>
              </a:xfrm>
              <a:custGeom>
                <a:rect b="b" l="l" r="r" t="t"/>
                <a:pathLst>
                  <a:path extrusionOk="0" h="451826" w="686488">
                    <a:moveTo>
                      <a:pt x="672991" y="450223"/>
                    </a:moveTo>
                    <a:lnTo>
                      <a:pt x="13593" y="68747"/>
                    </a:lnTo>
                    <a:cubicBezTo>
                      <a:pt x="5228" y="62756"/>
                      <a:pt x="190" y="53145"/>
                      <a:pt x="0" y="42839"/>
                    </a:cubicBezTo>
                    <a:lnTo>
                      <a:pt x="0" y="11787"/>
                    </a:lnTo>
                    <a:cubicBezTo>
                      <a:pt x="0" y="2262"/>
                      <a:pt x="6084" y="-2786"/>
                      <a:pt x="13593" y="1595"/>
                    </a:cubicBezTo>
                    <a:lnTo>
                      <a:pt x="672991" y="382595"/>
                    </a:lnTo>
                    <a:cubicBezTo>
                      <a:pt x="681308" y="388663"/>
                      <a:pt x="686308" y="398293"/>
                      <a:pt x="686489" y="408599"/>
                    </a:cubicBezTo>
                    <a:lnTo>
                      <a:pt x="686489" y="439650"/>
                    </a:lnTo>
                    <a:cubicBezTo>
                      <a:pt x="686299" y="449937"/>
                      <a:pt x="680405" y="454509"/>
                      <a:pt x="672991" y="450223"/>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 name="Google Shape;416;p15"/>
              <p:cNvSpPr/>
              <p:nvPr/>
            </p:nvSpPr>
            <p:spPr>
              <a:xfrm>
                <a:off x="5766158" y="3056051"/>
                <a:ext cx="562156" cy="379920"/>
              </a:xfrm>
              <a:custGeom>
                <a:rect b="b" l="l" r="r" t="t"/>
                <a:pathLst>
                  <a:path extrusionOk="0" h="379920" w="562156">
                    <a:moveTo>
                      <a:pt x="548564" y="378378"/>
                    </a:moveTo>
                    <a:lnTo>
                      <a:pt x="13593" y="68910"/>
                    </a:lnTo>
                    <a:cubicBezTo>
                      <a:pt x="5199" y="62900"/>
                      <a:pt x="152" y="53242"/>
                      <a:pt x="0" y="42907"/>
                    </a:cubicBezTo>
                    <a:lnTo>
                      <a:pt x="0" y="11856"/>
                    </a:lnTo>
                    <a:cubicBezTo>
                      <a:pt x="0" y="1854"/>
                      <a:pt x="6084" y="-2718"/>
                      <a:pt x="13593" y="1664"/>
                    </a:cubicBezTo>
                    <a:lnTo>
                      <a:pt x="548564" y="311131"/>
                    </a:lnTo>
                    <a:cubicBezTo>
                      <a:pt x="556948" y="317161"/>
                      <a:pt x="561985" y="326800"/>
                      <a:pt x="562157" y="337134"/>
                    </a:cubicBezTo>
                    <a:lnTo>
                      <a:pt x="562157" y="368186"/>
                    </a:lnTo>
                    <a:cubicBezTo>
                      <a:pt x="562157" y="378187"/>
                      <a:pt x="556073" y="382473"/>
                      <a:pt x="548564" y="37837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 name="Google Shape;417;p15"/>
              <p:cNvSpPr/>
              <p:nvPr/>
            </p:nvSpPr>
            <p:spPr>
              <a:xfrm>
                <a:off x="6897600" y="3332192"/>
                <a:ext cx="1250451" cy="1162368"/>
              </a:xfrm>
              <a:custGeom>
                <a:rect b="b" l="l" r="r" t="t"/>
                <a:pathLst>
                  <a:path extrusionOk="0" h="1162368" w="1250451">
                    <a:moveTo>
                      <a:pt x="9696" y="77186"/>
                    </a:moveTo>
                    <a:cubicBezTo>
                      <a:pt x="9696" y="77186"/>
                      <a:pt x="108173" y="160053"/>
                      <a:pt x="250376" y="46896"/>
                    </a:cubicBezTo>
                    <a:cubicBezTo>
                      <a:pt x="351895" y="-36543"/>
                      <a:pt x="442672" y="11082"/>
                      <a:pt x="493242" y="39657"/>
                    </a:cubicBezTo>
                    <a:cubicBezTo>
                      <a:pt x="543811" y="68232"/>
                      <a:pt x="616813" y="85758"/>
                      <a:pt x="755879" y="337409"/>
                    </a:cubicBezTo>
                    <a:cubicBezTo>
                      <a:pt x="755879" y="337409"/>
                      <a:pt x="801125" y="416276"/>
                      <a:pt x="875839" y="459519"/>
                    </a:cubicBezTo>
                    <a:cubicBezTo>
                      <a:pt x="950552" y="502763"/>
                      <a:pt x="986483" y="481617"/>
                      <a:pt x="1045227" y="392844"/>
                    </a:cubicBezTo>
                    <a:cubicBezTo>
                      <a:pt x="1103971" y="304071"/>
                      <a:pt x="1142469" y="205773"/>
                      <a:pt x="1250452" y="269972"/>
                    </a:cubicBezTo>
                    <a:lnTo>
                      <a:pt x="1250452" y="1162369"/>
                    </a:lnTo>
                    <a:lnTo>
                      <a:pt x="0" y="439707"/>
                    </a:lnTo>
                    <a:lnTo>
                      <a:pt x="0" y="71375"/>
                    </a:lnTo>
                    <a:close/>
                  </a:path>
                </a:pathLst>
              </a:custGeom>
              <a:solidFill>
                <a:srgbClr val="F5F6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 name="Google Shape;418;p15"/>
              <p:cNvSpPr/>
              <p:nvPr/>
            </p:nvSpPr>
            <p:spPr>
              <a:xfrm>
                <a:off x="5766443" y="2003281"/>
                <a:ext cx="882682" cy="1029375"/>
              </a:xfrm>
              <a:custGeom>
                <a:rect b="b" l="l" r="r" t="t"/>
                <a:pathLst>
                  <a:path extrusionOk="0" h="1029375" w="882682">
                    <a:moveTo>
                      <a:pt x="869090" y="1027764"/>
                    </a:moveTo>
                    <a:lnTo>
                      <a:pt x="13593" y="532464"/>
                    </a:lnTo>
                    <a:cubicBezTo>
                      <a:pt x="5209" y="526435"/>
                      <a:pt x="171" y="516796"/>
                      <a:pt x="0" y="506461"/>
                    </a:cubicBezTo>
                    <a:lnTo>
                      <a:pt x="0" y="11828"/>
                    </a:lnTo>
                    <a:cubicBezTo>
                      <a:pt x="0" y="2303"/>
                      <a:pt x="6084" y="-2745"/>
                      <a:pt x="13593" y="1541"/>
                    </a:cubicBezTo>
                    <a:lnTo>
                      <a:pt x="869090" y="496841"/>
                    </a:lnTo>
                    <a:cubicBezTo>
                      <a:pt x="877474" y="502870"/>
                      <a:pt x="882512" y="512510"/>
                      <a:pt x="882683" y="522844"/>
                    </a:cubicBezTo>
                    <a:lnTo>
                      <a:pt x="882683" y="1017668"/>
                    </a:lnTo>
                    <a:cubicBezTo>
                      <a:pt x="882683" y="1027479"/>
                      <a:pt x="876599" y="1032051"/>
                      <a:pt x="869090" y="1027764"/>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 name="Google Shape;419;p15"/>
              <p:cNvSpPr/>
              <p:nvPr/>
            </p:nvSpPr>
            <p:spPr>
              <a:xfrm>
                <a:off x="6897600" y="3388613"/>
                <a:ext cx="1250451" cy="1106424"/>
              </a:xfrm>
              <a:custGeom>
                <a:rect b="b" l="l" r="r" t="t"/>
                <a:pathLst>
                  <a:path extrusionOk="0" h="1106424" w="1250451">
                    <a:moveTo>
                      <a:pt x="0" y="0"/>
                    </a:moveTo>
                    <a:lnTo>
                      <a:pt x="0" y="383096"/>
                    </a:lnTo>
                    <a:lnTo>
                      <a:pt x="1250452" y="1106424"/>
                    </a:lnTo>
                    <a:lnTo>
                      <a:pt x="1250452" y="214027"/>
                    </a:lnTo>
                  </a:path>
                </a:pathLst>
              </a:custGeom>
              <a:noFill/>
              <a:ln cap="flat" cmpd="sng" w="9525">
                <a:solidFill>
                  <a:srgbClr val="E9EA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 name="Google Shape;420;p15"/>
              <p:cNvSpPr/>
              <p:nvPr/>
            </p:nvSpPr>
            <p:spPr>
              <a:xfrm>
                <a:off x="7389036" y="3376326"/>
                <a:ext cx="9505" cy="678751"/>
              </a:xfrm>
              <a:custGeom>
                <a:rect b="b" l="l" r="r" t="t"/>
                <a:pathLst>
                  <a:path extrusionOk="0" h="678751" w="9505">
                    <a:moveTo>
                      <a:pt x="0" y="0"/>
                    </a:moveTo>
                    <a:lnTo>
                      <a:pt x="0" y="678752"/>
                    </a:lnTo>
                  </a:path>
                </a:pathLst>
              </a:custGeom>
              <a:noFill/>
              <a:ln cap="flat" cmpd="sng" w="9525">
                <a:solidFill>
                  <a:srgbClr val="E9EA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1" name="Google Shape;421;p15"/>
              <p:cNvSpPr/>
              <p:nvPr/>
            </p:nvSpPr>
            <p:spPr>
              <a:xfrm>
                <a:off x="7771633" y="3805618"/>
                <a:ext cx="9505" cy="470725"/>
              </a:xfrm>
              <a:custGeom>
                <a:rect b="b" l="l" r="r" t="t"/>
                <a:pathLst>
                  <a:path extrusionOk="0" h="470725" w="9505">
                    <a:moveTo>
                      <a:pt x="0" y="0"/>
                    </a:moveTo>
                    <a:lnTo>
                      <a:pt x="0" y="470725"/>
                    </a:lnTo>
                  </a:path>
                </a:pathLst>
              </a:custGeom>
              <a:noFill/>
              <a:ln cap="flat" cmpd="sng" w="9525">
                <a:solidFill>
                  <a:srgbClr val="E9EA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2" name="Google Shape;422;p15"/>
              <p:cNvSpPr/>
              <p:nvPr/>
            </p:nvSpPr>
            <p:spPr>
              <a:xfrm>
                <a:off x="6897600" y="3332663"/>
                <a:ext cx="1250451" cy="479359"/>
              </a:xfrm>
              <a:custGeom>
                <a:rect b="b" l="l" r="r" t="t"/>
                <a:pathLst>
                  <a:path extrusionOk="0" h="479359" w="1250451">
                    <a:moveTo>
                      <a:pt x="0" y="70905"/>
                    </a:moveTo>
                    <a:cubicBezTo>
                      <a:pt x="221859" y="208732"/>
                      <a:pt x="253227" y="-102831"/>
                      <a:pt x="494953" y="36996"/>
                    </a:cubicBezTo>
                    <a:cubicBezTo>
                      <a:pt x="736678" y="176823"/>
                      <a:pt x="703314" y="359036"/>
                      <a:pt x="881732" y="462288"/>
                    </a:cubicBezTo>
                    <a:cubicBezTo>
                      <a:pt x="1060151" y="565538"/>
                      <a:pt x="1064333" y="162250"/>
                      <a:pt x="1250452" y="269978"/>
                    </a:cubicBezTo>
                  </a:path>
                </a:pathLst>
              </a:custGeom>
              <a:noFill/>
              <a:ln cap="flat" cmpd="sng" w="14525">
                <a:solidFill>
                  <a:srgbClr val="E9EA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3" name="Google Shape;423;p15"/>
              <p:cNvSpPr/>
              <p:nvPr/>
            </p:nvSpPr>
            <p:spPr>
              <a:xfrm rot="-1801764">
                <a:off x="7364922" y="3334621"/>
                <a:ext cx="48054" cy="83555"/>
              </a:xfrm>
              <a:custGeom>
                <a:rect b="b" l="l" r="r" t="t"/>
                <a:pathLst>
                  <a:path extrusionOk="0" h="83629" w="48097">
                    <a:moveTo>
                      <a:pt x="48098" y="41815"/>
                    </a:moveTo>
                    <a:cubicBezTo>
                      <a:pt x="48098" y="64908"/>
                      <a:pt x="37331" y="83629"/>
                      <a:pt x="24049" y="83629"/>
                    </a:cubicBezTo>
                    <a:cubicBezTo>
                      <a:pt x="10767" y="83629"/>
                      <a:pt x="0" y="64908"/>
                      <a:pt x="0" y="41815"/>
                    </a:cubicBezTo>
                    <a:cubicBezTo>
                      <a:pt x="0" y="18721"/>
                      <a:pt x="10767" y="0"/>
                      <a:pt x="24049" y="0"/>
                    </a:cubicBezTo>
                    <a:cubicBezTo>
                      <a:pt x="37331" y="0"/>
                      <a:pt x="48098" y="18721"/>
                      <a:pt x="48098" y="4181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4" name="Google Shape;424;p15"/>
              <p:cNvSpPr/>
              <p:nvPr/>
            </p:nvSpPr>
            <p:spPr>
              <a:xfrm rot="-1790023">
                <a:off x="8141346" y="3571007"/>
                <a:ext cx="48265" cy="83920"/>
              </a:xfrm>
              <a:custGeom>
                <a:rect b="b" l="l" r="r" t="t"/>
                <a:pathLst>
                  <a:path extrusionOk="0" h="83917" w="48263">
                    <a:moveTo>
                      <a:pt x="48265" y="41960"/>
                    </a:moveTo>
                    <a:cubicBezTo>
                      <a:pt x="48265" y="65133"/>
                      <a:pt x="37461" y="83919"/>
                      <a:pt x="24134" y="83919"/>
                    </a:cubicBezTo>
                    <a:cubicBezTo>
                      <a:pt x="10806" y="83919"/>
                      <a:pt x="2" y="65133"/>
                      <a:pt x="2" y="41960"/>
                    </a:cubicBezTo>
                    <a:cubicBezTo>
                      <a:pt x="2" y="18787"/>
                      <a:pt x="10806" y="1"/>
                      <a:pt x="24134" y="1"/>
                    </a:cubicBezTo>
                    <a:cubicBezTo>
                      <a:pt x="37461" y="1"/>
                      <a:pt x="48265" y="18787"/>
                      <a:pt x="48265" y="4196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 name="Google Shape;425;p15"/>
              <p:cNvSpPr/>
              <p:nvPr/>
            </p:nvSpPr>
            <p:spPr>
              <a:xfrm rot="-1790023">
                <a:off x="7763340" y="3766404"/>
                <a:ext cx="48265" cy="83920"/>
              </a:xfrm>
              <a:custGeom>
                <a:rect b="b" l="l" r="r" t="t"/>
                <a:pathLst>
                  <a:path extrusionOk="0" h="83917" w="48263">
                    <a:moveTo>
                      <a:pt x="48265" y="41960"/>
                    </a:moveTo>
                    <a:cubicBezTo>
                      <a:pt x="48265" y="65133"/>
                      <a:pt x="37461" y="83919"/>
                      <a:pt x="24133" y="83919"/>
                    </a:cubicBezTo>
                    <a:cubicBezTo>
                      <a:pt x="10806" y="83919"/>
                      <a:pt x="2" y="65133"/>
                      <a:pt x="2" y="41960"/>
                    </a:cubicBezTo>
                    <a:cubicBezTo>
                      <a:pt x="2" y="18787"/>
                      <a:pt x="10806" y="1"/>
                      <a:pt x="24133" y="1"/>
                    </a:cubicBezTo>
                    <a:cubicBezTo>
                      <a:pt x="37461" y="1"/>
                      <a:pt x="48265" y="18787"/>
                      <a:pt x="48265" y="4196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 name="Google Shape;426;p15"/>
              <p:cNvSpPr/>
              <p:nvPr/>
            </p:nvSpPr>
            <p:spPr>
              <a:xfrm rot="-1801764">
                <a:off x="6873548" y="3361832"/>
                <a:ext cx="48054" cy="83555"/>
              </a:xfrm>
              <a:custGeom>
                <a:rect b="b" l="l" r="r" t="t"/>
                <a:pathLst>
                  <a:path extrusionOk="0" h="83629" w="48097">
                    <a:moveTo>
                      <a:pt x="48098" y="41815"/>
                    </a:moveTo>
                    <a:cubicBezTo>
                      <a:pt x="48098" y="64908"/>
                      <a:pt x="37331" y="83629"/>
                      <a:pt x="24049" y="83629"/>
                    </a:cubicBezTo>
                    <a:cubicBezTo>
                      <a:pt x="10767" y="83629"/>
                      <a:pt x="0" y="64908"/>
                      <a:pt x="0" y="41815"/>
                    </a:cubicBezTo>
                    <a:cubicBezTo>
                      <a:pt x="0" y="18721"/>
                      <a:pt x="10767" y="0"/>
                      <a:pt x="24049" y="0"/>
                    </a:cubicBezTo>
                    <a:cubicBezTo>
                      <a:pt x="37331" y="0"/>
                      <a:pt x="48098" y="18721"/>
                      <a:pt x="48098" y="4181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7" name="Google Shape;427;p15"/>
              <p:cNvSpPr/>
              <p:nvPr/>
            </p:nvSpPr>
            <p:spPr>
              <a:xfrm>
                <a:off x="6868038" y="2430219"/>
                <a:ext cx="78705" cy="316778"/>
              </a:xfrm>
              <a:custGeom>
                <a:rect b="b" l="l" r="r" t="t"/>
                <a:pathLst>
                  <a:path extrusionOk="0" h="316778" w="78705">
                    <a:moveTo>
                      <a:pt x="64828" y="315171"/>
                    </a:moveTo>
                    <a:lnTo>
                      <a:pt x="13593" y="285548"/>
                    </a:lnTo>
                    <a:cubicBezTo>
                      <a:pt x="5209" y="279519"/>
                      <a:pt x="171" y="269880"/>
                      <a:pt x="0" y="259545"/>
                    </a:cubicBezTo>
                    <a:lnTo>
                      <a:pt x="0" y="11895"/>
                    </a:lnTo>
                    <a:cubicBezTo>
                      <a:pt x="0" y="1894"/>
                      <a:pt x="6083" y="-2678"/>
                      <a:pt x="13593" y="1608"/>
                    </a:cubicBezTo>
                    <a:lnTo>
                      <a:pt x="64828" y="31326"/>
                    </a:lnTo>
                    <a:cubicBezTo>
                      <a:pt x="73193" y="37136"/>
                      <a:pt x="78335" y="46566"/>
                      <a:pt x="78706" y="56758"/>
                    </a:cubicBezTo>
                    <a:lnTo>
                      <a:pt x="78706" y="304884"/>
                    </a:lnTo>
                    <a:cubicBezTo>
                      <a:pt x="78706" y="314885"/>
                      <a:pt x="72337" y="319457"/>
                      <a:pt x="64828" y="315171"/>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8" name="Google Shape;428;p15"/>
              <p:cNvSpPr/>
              <p:nvPr/>
            </p:nvSpPr>
            <p:spPr>
              <a:xfrm>
                <a:off x="6986477" y="2241366"/>
                <a:ext cx="78420" cy="573928"/>
              </a:xfrm>
              <a:custGeom>
                <a:rect b="b" l="l" r="r" t="t"/>
                <a:pathLst>
                  <a:path extrusionOk="0" h="573928" w="78420">
                    <a:moveTo>
                      <a:pt x="64828" y="572319"/>
                    </a:moveTo>
                    <a:lnTo>
                      <a:pt x="13593" y="542601"/>
                    </a:lnTo>
                    <a:cubicBezTo>
                      <a:pt x="5199" y="536629"/>
                      <a:pt x="152" y="527009"/>
                      <a:pt x="0" y="516693"/>
                    </a:cubicBezTo>
                    <a:lnTo>
                      <a:pt x="0" y="11868"/>
                    </a:lnTo>
                    <a:cubicBezTo>
                      <a:pt x="0" y="2343"/>
                      <a:pt x="6084" y="-2801"/>
                      <a:pt x="13593" y="1581"/>
                    </a:cubicBezTo>
                    <a:lnTo>
                      <a:pt x="64828" y="31299"/>
                    </a:lnTo>
                    <a:cubicBezTo>
                      <a:pt x="73211" y="37328"/>
                      <a:pt x="78249" y="46967"/>
                      <a:pt x="78421" y="57302"/>
                    </a:cubicBezTo>
                    <a:lnTo>
                      <a:pt x="78421" y="562127"/>
                    </a:lnTo>
                    <a:cubicBezTo>
                      <a:pt x="78041" y="572033"/>
                      <a:pt x="71957" y="576605"/>
                      <a:pt x="64828" y="57231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 name="Google Shape;429;p15"/>
              <p:cNvSpPr/>
              <p:nvPr/>
            </p:nvSpPr>
            <p:spPr>
              <a:xfrm>
                <a:off x="7222119" y="2426981"/>
                <a:ext cx="78420" cy="524860"/>
              </a:xfrm>
              <a:custGeom>
                <a:rect b="b" l="l" r="r" t="t"/>
                <a:pathLst>
                  <a:path extrusionOk="0" h="524860" w="78420">
                    <a:moveTo>
                      <a:pt x="64828" y="523197"/>
                    </a:moveTo>
                    <a:lnTo>
                      <a:pt x="13593" y="493574"/>
                    </a:lnTo>
                    <a:cubicBezTo>
                      <a:pt x="5181" y="487583"/>
                      <a:pt x="124" y="477915"/>
                      <a:pt x="0" y="467571"/>
                    </a:cubicBezTo>
                    <a:lnTo>
                      <a:pt x="0" y="11895"/>
                    </a:lnTo>
                    <a:cubicBezTo>
                      <a:pt x="0" y="1894"/>
                      <a:pt x="6083" y="-2678"/>
                      <a:pt x="13593" y="1608"/>
                    </a:cubicBezTo>
                    <a:lnTo>
                      <a:pt x="64828" y="31231"/>
                    </a:lnTo>
                    <a:cubicBezTo>
                      <a:pt x="73211" y="37260"/>
                      <a:pt x="78249" y="46899"/>
                      <a:pt x="78421" y="57234"/>
                    </a:cubicBezTo>
                    <a:lnTo>
                      <a:pt x="78421" y="513005"/>
                    </a:lnTo>
                    <a:cubicBezTo>
                      <a:pt x="78421" y="523006"/>
                      <a:pt x="72337" y="527578"/>
                      <a:pt x="64828" y="523197"/>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 name="Google Shape;430;p15"/>
              <p:cNvSpPr/>
              <p:nvPr/>
            </p:nvSpPr>
            <p:spPr>
              <a:xfrm>
                <a:off x="7340177" y="2573447"/>
                <a:ext cx="78420" cy="446687"/>
              </a:xfrm>
              <a:custGeom>
                <a:rect b="b" l="l" r="r" t="t"/>
                <a:pathLst>
                  <a:path extrusionOk="0" h="446687" w="78420">
                    <a:moveTo>
                      <a:pt x="64827" y="445025"/>
                    </a:moveTo>
                    <a:lnTo>
                      <a:pt x="13593" y="415402"/>
                    </a:lnTo>
                    <a:cubicBezTo>
                      <a:pt x="5209" y="409373"/>
                      <a:pt x="171" y="399734"/>
                      <a:pt x="0" y="389399"/>
                    </a:cubicBezTo>
                    <a:lnTo>
                      <a:pt x="0" y="11828"/>
                    </a:lnTo>
                    <a:cubicBezTo>
                      <a:pt x="0" y="2303"/>
                      <a:pt x="6083" y="-2745"/>
                      <a:pt x="13593" y="1541"/>
                    </a:cubicBezTo>
                    <a:lnTo>
                      <a:pt x="64827" y="31259"/>
                    </a:lnTo>
                    <a:cubicBezTo>
                      <a:pt x="73221" y="37231"/>
                      <a:pt x="78268" y="46851"/>
                      <a:pt x="78421" y="57167"/>
                    </a:cubicBezTo>
                    <a:lnTo>
                      <a:pt x="78421" y="434738"/>
                    </a:lnTo>
                    <a:cubicBezTo>
                      <a:pt x="78421" y="444835"/>
                      <a:pt x="72337" y="449406"/>
                      <a:pt x="64827" y="44502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1" name="Google Shape;431;p15"/>
              <p:cNvSpPr/>
              <p:nvPr/>
            </p:nvSpPr>
            <p:spPr>
              <a:xfrm>
                <a:off x="7575249" y="2900319"/>
                <a:ext cx="78325" cy="255777"/>
              </a:xfrm>
              <a:custGeom>
                <a:rect b="b" l="l" r="r" t="t"/>
                <a:pathLst>
                  <a:path extrusionOk="0" h="255777" w="78325">
                    <a:moveTo>
                      <a:pt x="64828" y="254170"/>
                    </a:moveTo>
                    <a:lnTo>
                      <a:pt x="13498" y="224547"/>
                    </a:lnTo>
                    <a:cubicBezTo>
                      <a:pt x="5143" y="218508"/>
                      <a:pt x="133" y="208869"/>
                      <a:pt x="0" y="198544"/>
                    </a:cubicBezTo>
                    <a:lnTo>
                      <a:pt x="0" y="11949"/>
                    </a:lnTo>
                    <a:cubicBezTo>
                      <a:pt x="0" y="1853"/>
                      <a:pt x="5989" y="-2719"/>
                      <a:pt x="13498" y="1662"/>
                    </a:cubicBezTo>
                    <a:lnTo>
                      <a:pt x="64828" y="31285"/>
                    </a:lnTo>
                    <a:cubicBezTo>
                      <a:pt x="73145" y="37352"/>
                      <a:pt x="78145" y="46982"/>
                      <a:pt x="78325" y="57288"/>
                    </a:cubicBezTo>
                    <a:lnTo>
                      <a:pt x="78325" y="243883"/>
                    </a:lnTo>
                    <a:cubicBezTo>
                      <a:pt x="78325" y="253884"/>
                      <a:pt x="72242" y="258456"/>
                      <a:pt x="64828" y="254170"/>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2" name="Google Shape;432;p15"/>
              <p:cNvSpPr/>
              <p:nvPr/>
            </p:nvSpPr>
            <p:spPr>
              <a:xfrm>
                <a:off x="7693593" y="2520557"/>
                <a:ext cx="78420" cy="703833"/>
              </a:xfrm>
              <a:custGeom>
                <a:rect b="b" l="l" r="r" t="t"/>
                <a:pathLst>
                  <a:path extrusionOk="0" h="703833" w="78420">
                    <a:moveTo>
                      <a:pt x="64447" y="702226"/>
                    </a:moveTo>
                    <a:lnTo>
                      <a:pt x="13593" y="672508"/>
                    </a:lnTo>
                    <a:cubicBezTo>
                      <a:pt x="5199" y="666536"/>
                      <a:pt x="152" y="656916"/>
                      <a:pt x="0" y="646600"/>
                    </a:cubicBezTo>
                    <a:lnTo>
                      <a:pt x="0" y="11949"/>
                    </a:lnTo>
                    <a:cubicBezTo>
                      <a:pt x="0" y="1853"/>
                      <a:pt x="6083" y="-2719"/>
                      <a:pt x="13593" y="1662"/>
                    </a:cubicBezTo>
                    <a:lnTo>
                      <a:pt x="64828" y="31285"/>
                    </a:lnTo>
                    <a:cubicBezTo>
                      <a:pt x="73221" y="37305"/>
                      <a:pt x="78268" y="46954"/>
                      <a:pt x="78421" y="57288"/>
                    </a:cubicBezTo>
                    <a:lnTo>
                      <a:pt x="78421" y="691939"/>
                    </a:lnTo>
                    <a:cubicBezTo>
                      <a:pt x="78040" y="701940"/>
                      <a:pt x="71957" y="706512"/>
                      <a:pt x="64447" y="70222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3" name="Google Shape;433;p15"/>
              <p:cNvSpPr/>
              <p:nvPr/>
            </p:nvSpPr>
            <p:spPr>
              <a:xfrm>
                <a:off x="7981135" y="3135165"/>
                <a:ext cx="78420" cy="255818"/>
              </a:xfrm>
              <a:custGeom>
                <a:rect b="b" l="l" r="r" t="t"/>
                <a:pathLst>
                  <a:path extrusionOk="0" h="255818" w="78420">
                    <a:moveTo>
                      <a:pt x="64828" y="254211"/>
                    </a:moveTo>
                    <a:lnTo>
                      <a:pt x="13593" y="224493"/>
                    </a:lnTo>
                    <a:cubicBezTo>
                      <a:pt x="5199" y="218521"/>
                      <a:pt x="152" y="208900"/>
                      <a:pt x="0" y="198585"/>
                    </a:cubicBezTo>
                    <a:lnTo>
                      <a:pt x="0" y="11895"/>
                    </a:lnTo>
                    <a:cubicBezTo>
                      <a:pt x="0" y="1894"/>
                      <a:pt x="6083" y="-2678"/>
                      <a:pt x="13593" y="1608"/>
                    </a:cubicBezTo>
                    <a:lnTo>
                      <a:pt x="64828" y="31326"/>
                    </a:lnTo>
                    <a:cubicBezTo>
                      <a:pt x="73240" y="37317"/>
                      <a:pt x="78297" y="46985"/>
                      <a:pt x="78421" y="57329"/>
                    </a:cubicBezTo>
                    <a:lnTo>
                      <a:pt x="78421" y="243924"/>
                    </a:lnTo>
                    <a:cubicBezTo>
                      <a:pt x="78421" y="253925"/>
                      <a:pt x="72337" y="258497"/>
                      <a:pt x="64828" y="254211"/>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4" name="Google Shape;434;p15"/>
              <p:cNvSpPr/>
              <p:nvPr/>
            </p:nvSpPr>
            <p:spPr>
              <a:xfrm>
                <a:off x="8099193" y="3142308"/>
                <a:ext cx="78420" cy="316963"/>
              </a:xfrm>
              <a:custGeom>
                <a:rect b="b" l="l" r="r" t="t"/>
                <a:pathLst>
                  <a:path extrusionOk="0" h="316963" w="78420">
                    <a:moveTo>
                      <a:pt x="64828" y="315266"/>
                    </a:moveTo>
                    <a:lnTo>
                      <a:pt x="13593" y="285548"/>
                    </a:lnTo>
                    <a:cubicBezTo>
                      <a:pt x="5181" y="279557"/>
                      <a:pt x="124" y="269889"/>
                      <a:pt x="0" y="259545"/>
                    </a:cubicBezTo>
                    <a:lnTo>
                      <a:pt x="0" y="11895"/>
                    </a:lnTo>
                    <a:cubicBezTo>
                      <a:pt x="0" y="1894"/>
                      <a:pt x="6084" y="-2678"/>
                      <a:pt x="13593" y="1608"/>
                    </a:cubicBezTo>
                    <a:lnTo>
                      <a:pt x="64828" y="31230"/>
                    </a:lnTo>
                    <a:cubicBezTo>
                      <a:pt x="73211" y="37260"/>
                      <a:pt x="78249" y="46899"/>
                      <a:pt x="78421" y="57234"/>
                    </a:cubicBezTo>
                    <a:lnTo>
                      <a:pt x="78421" y="305360"/>
                    </a:lnTo>
                    <a:cubicBezTo>
                      <a:pt x="78421" y="315266"/>
                      <a:pt x="72337" y="319648"/>
                      <a:pt x="64828" y="31526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5" name="Google Shape;435;p15"/>
            <p:cNvSpPr/>
            <p:nvPr/>
          </p:nvSpPr>
          <p:spPr>
            <a:xfrm>
              <a:off x="2810939" y="4355647"/>
              <a:ext cx="905825" cy="524291"/>
            </a:xfrm>
            <a:custGeom>
              <a:rect b="b" l="l" r="r" t="t"/>
              <a:pathLst>
                <a:path extrusionOk="0" h="524291" w="905825">
                  <a:moveTo>
                    <a:pt x="456810" y="505052"/>
                  </a:moveTo>
                  <a:lnTo>
                    <a:pt x="32483" y="259879"/>
                  </a:lnTo>
                  <a:cubicBezTo>
                    <a:pt x="-15615" y="231970"/>
                    <a:pt x="-9626" y="183679"/>
                    <a:pt x="45981" y="151294"/>
                  </a:cubicBezTo>
                  <a:lnTo>
                    <a:pt x="261376" y="26611"/>
                  </a:lnTo>
                  <a:cubicBezTo>
                    <a:pt x="316889" y="-5488"/>
                    <a:pt x="400632" y="-9298"/>
                    <a:pt x="449015" y="19277"/>
                  </a:cubicBezTo>
                  <a:lnTo>
                    <a:pt x="873342" y="264832"/>
                  </a:lnTo>
                  <a:cubicBezTo>
                    <a:pt x="921440" y="292645"/>
                    <a:pt x="915451" y="341032"/>
                    <a:pt x="859844" y="373322"/>
                  </a:cubicBezTo>
                  <a:lnTo>
                    <a:pt x="644449" y="498004"/>
                  </a:lnTo>
                  <a:cubicBezTo>
                    <a:pt x="588937" y="529627"/>
                    <a:pt x="505193" y="533627"/>
                    <a:pt x="456810" y="505052"/>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 name="Google Shape;436;p15"/>
            <p:cNvSpPr/>
            <p:nvPr/>
          </p:nvSpPr>
          <p:spPr>
            <a:xfrm>
              <a:off x="2999385" y="3858955"/>
              <a:ext cx="906089" cy="910207"/>
            </a:xfrm>
            <a:custGeom>
              <a:rect b="b" l="l" r="r" t="t"/>
              <a:pathLst>
                <a:path extrusionOk="0" h="910207" w="906089">
                  <a:moveTo>
                    <a:pt x="906089" y="695706"/>
                  </a:moveTo>
                  <a:lnTo>
                    <a:pt x="906089" y="102203"/>
                  </a:lnTo>
                  <a:lnTo>
                    <a:pt x="23" y="0"/>
                  </a:lnTo>
                  <a:lnTo>
                    <a:pt x="23" y="597218"/>
                  </a:lnTo>
                  <a:lnTo>
                    <a:pt x="23" y="597218"/>
                  </a:lnTo>
                  <a:cubicBezTo>
                    <a:pt x="-547" y="615506"/>
                    <a:pt x="9528" y="632936"/>
                    <a:pt x="32342" y="645891"/>
                  </a:cubicBezTo>
                  <a:lnTo>
                    <a:pt x="456668" y="891445"/>
                  </a:lnTo>
                  <a:cubicBezTo>
                    <a:pt x="504766" y="919258"/>
                    <a:pt x="588795" y="915734"/>
                    <a:pt x="644307" y="883634"/>
                  </a:cubicBezTo>
                  <a:lnTo>
                    <a:pt x="859702" y="758952"/>
                  </a:lnTo>
                  <a:cubicBezTo>
                    <a:pt x="890975" y="740855"/>
                    <a:pt x="906565" y="717518"/>
                    <a:pt x="905614" y="695706"/>
                  </a:cubicBez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7" name="Google Shape;437;p15"/>
            <p:cNvSpPr/>
            <p:nvPr/>
          </p:nvSpPr>
          <p:spPr>
            <a:xfrm>
              <a:off x="2999385" y="3718383"/>
              <a:ext cx="905566" cy="524522"/>
            </a:xfrm>
            <a:custGeom>
              <a:rect b="b" l="l" r="r" t="t"/>
              <a:pathLst>
                <a:path extrusionOk="0" h="524522" w="905566">
                  <a:moveTo>
                    <a:pt x="905519" y="307545"/>
                  </a:moveTo>
                  <a:lnTo>
                    <a:pt x="905519" y="242775"/>
                  </a:lnTo>
                  <a:lnTo>
                    <a:pt x="835843" y="242775"/>
                  </a:lnTo>
                  <a:lnTo>
                    <a:pt x="448874" y="18842"/>
                  </a:lnTo>
                  <a:cubicBezTo>
                    <a:pt x="400776" y="-9066"/>
                    <a:pt x="316747" y="-5542"/>
                    <a:pt x="261235" y="26557"/>
                  </a:cubicBezTo>
                  <a:lnTo>
                    <a:pt x="45839" y="151716"/>
                  </a:lnTo>
                  <a:cubicBezTo>
                    <a:pt x="42009" y="153897"/>
                    <a:pt x="38296" y="156279"/>
                    <a:pt x="34718" y="158860"/>
                  </a:cubicBezTo>
                  <a:lnTo>
                    <a:pt x="23" y="141048"/>
                  </a:lnTo>
                  <a:cubicBezTo>
                    <a:pt x="23" y="141048"/>
                    <a:pt x="23" y="209533"/>
                    <a:pt x="23" y="211819"/>
                  </a:cubicBezTo>
                  <a:lnTo>
                    <a:pt x="23" y="211819"/>
                  </a:lnTo>
                  <a:cubicBezTo>
                    <a:pt x="-547" y="229916"/>
                    <a:pt x="9528" y="247347"/>
                    <a:pt x="32342" y="260301"/>
                  </a:cubicBezTo>
                  <a:lnTo>
                    <a:pt x="456668" y="505760"/>
                  </a:lnTo>
                  <a:cubicBezTo>
                    <a:pt x="504766" y="533573"/>
                    <a:pt x="588795" y="530049"/>
                    <a:pt x="644307" y="497950"/>
                  </a:cubicBezTo>
                  <a:lnTo>
                    <a:pt x="859702" y="373363"/>
                  </a:lnTo>
                  <a:cubicBezTo>
                    <a:pt x="891926" y="354313"/>
                    <a:pt x="907230" y="330500"/>
                    <a:pt x="905424" y="308021"/>
                  </a:cubicBezTo>
                  <a:close/>
                </a:path>
              </a:pathLst>
            </a:custGeom>
            <a:solidFill>
              <a:srgbClr val="EDF0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8" name="Google Shape;438;p15"/>
            <p:cNvSpPr/>
            <p:nvPr/>
          </p:nvSpPr>
          <p:spPr>
            <a:xfrm>
              <a:off x="2999243" y="3647851"/>
              <a:ext cx="905825" cy="524031"/>
            </a:xfrm>
            <a:custGeom>
              <a:rect b="b" l="l" r="r" t="t"/>
              <a:pathLst>
                <a:path extrusionOk="0" h="524031" w="905825">
                  <a:moveTo>
                    <a:pt x="456810" y="505236"/>
                  </a:moveTo>
                  <a:lnTo>
                    <a:pt x="32483" y="259777"/>
                  </a:lnTo>
                  <a:cubicBezTo>
                    <a:pt x="-15615" y="231964"/>
                    <a:pt x="-9626" y="183577"/>
                    <a:pt x="45981" y="151192"/>
                  </a:cubicBezTo>
                  <a:lnTo>
                    <a:pt x="261376" y="26605"/>
                  </a:lnTo>
                  <a:cubicBezTo>
                    <a:pt x="316889" y="-5589"/>
                    <a:pt x="400917" y="-9018"/>
                    <a:pt x="449015" y="18795"/>
                  </a:cubicBezTo>
                  <a:lnTo>
                    <a:pt x="873342" y="264254"/>
                  </a:lnTo>
                  <a:cubicBezTo>
                    <a:pt x="921440" y="292067"/>
                    <a:pt x="915451" y="340454"/>
                    <a:pt x="859844" y="372839"/>
                  </a:cubicBezTo>
                  <a:lnTo>
                    <a:pt x="644449" y="497426"/>
                  </a:lnTo>
                  <a:cubicBezTo>
                    <a:pt x="588937" y="529620"/>
                    <a:pt x="504908" y="533050"/>
                    <a:pt x="456810" y="505236"/>
                  </a:cubicBezTo>
                  <a:close/>
                </a:path>
              </a:pathLst>
            </a:custGeom>
            <a:solidFill>
              <a:srgbClr val="E2E5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9" name="Google Shape;439;p15"/>
            <p:cNvSpPr/>
            <p:nvPr/>
          </p:nvSpPr>
          <p:spPr>
            <a:xfrm>
              <a:off x="3230772" y="3780524"/>
              <a:ext cx="129655" cy="75042"/>
            </a:xfrm>
            <a:custGeom>
              <a:rect b="b" l="l" r="r" t="t"/>
              <a:pathLst>
                <a:path extrusionOk="0" h="75042" w="129655">
                  <a:moveTo>
                    <a:pt x="129655" y="37474"/>
                  </a:moveTo>
                  <a:lnTo>
                    <a:pt x="129655" y="13852"/>
                  </a:lnTo>
                  <a:lnTo>
                    <a:pt x="115207" y="13852"/>
                  </a:lnTo>
                  <a:lnTo>
                    <a:pt x="110739" y="10994"/>
                  </a:lnTo>
                  <a:cubicBezTo>
                    <a:pt x="81909" y="-3665"/>
                    <a:pt x="47841" y="-3665"/>
                    <a:pt x="19011" y="10994"/>
                  </a:cubicBezTo>
                  <a:cubicBezTo>
                    <a:pt x="16293" y="12575"/>
                    <a:pt x="13716" y="14395"/>
                    <a:pt x="11312" y="16424"/>
                  </a:cubicBezTo>
                  <a:lnTo>
                    <a:pt x="0" y="13852"/>
                  </a:lnTo>
                  <a:lnTo>
                    <a:pt x="0" y="37474"/>
                  </a:lnTo>
                  <a:cubicBezTo>
                    <a:pt x="1084" y="49123"/>
                    <a:pt x="8346" y="59286"/>
                    <a:pt x="19011" y="64049"/>
                  </a:cubicBezTo>
                  <a:cubicBezTo>
                    <a:pt x="47841" y="78708"/>
                    <a:pt x="81909" y="78708"/>
                    <a:pt x="110739" y="64049"/>
                  </a:cubicBezTo>
                  <a:cubicBezTo>
                    <a:pt x="121405" y="59305"/>
                    <a:pt x="128648" y="49123"/>
                    <a:pt x="129655" y="374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0" name="Google Shape;440;p15"/>
            <p:cNvSpPr/>
            <p:nvPr/>
          </p:nvSpPr>
          <p:spPr>
            <a:xfrm>
              <a:off x="3230772" y="3756847"/>
              <a:ext cx="129655" cy="75056"/>
            </a:xfrm>
            <a:custGeom>
              <a:rect b="b" l="l" r="r" t="t"/>
              <a:pathLst>
                <a:path extrusionOk="0" h="75056" w="129655">
                  <a:moveTo>
                    <a:pt x="129655" y="37528"/>
                  </a:moveTo>
                  <a:cubicBezTo>
                    <a:pt x="129655" y="58255"/>
                    <a:pt x="100631" y="75057"/>
                    <a:pt x="64828" y="75057"/>
                  </a:cubicBezTo>
                  <a:cubicBezTo>
                    <a:pt x="29024" y="75057"/>
                    <a:pt x="0" y="58255"/>
                    <a:pt x="0" y="37528"/>
                  </a:cubicBezTo>
                  <a:cubicBezTo>
                    <a:pt x="0" y="16802"/>
                    <a:pt x="29024" y="0"/>
                    <a:pt x="64828" y="0"/>
                  </a:cubicBezTo>
                  <a:cubicBezTo>
                    <a:pt x="100631" y="0"/>
                    <a:pt x="129655" y="16802"/>
                    <a:pt x="129655" y="3752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1" name="Google Shape;441;p15"/>
            <p:cNvSpPr/>
            <p:nvPr/>
          </p:nvSpPr>
          <p:spPr>
            <a:xfrm>
              <a:off x="3393243" y="3872036"/>
              <a:ext cx="129623" cy="74995"/>
            </a:xfrm>
            <a:custGeom>
              <a:rect b="b" l="l" r="r" t="t"/>
              <a:pathLst>
                <a:path extrusionOk="0" h="74995" w="129623">
                  <a:moveTo>
                    <a:pt x="128018" y="45689"/>
                  </a:moveTo>
                  <a:cubicBezTo>
                    <a:pt x="124482" y="53623"/>
                    <a:pt x="118341" y="60110"/>
                    <a:pt x="110623" y="64072"/>
                  </a:cubicBezTo>
                  <a:cubicBezTo>
                    <a:pt x="81812" y="78636"/>
                    <a:pt x="47801" y="78636"/>
                    <a:pt x="18990" y="64072"/>
                  </a:cubicBezTo>
                  <a:cubicBezTo>
                    <a:pt x="11271" y="60110"/>
                    <a:pt x="5131" y="53623"/>
                    <a:pt x="1595" y="45689"/>
                  </a:cubicBezTo>
                  <a:cubicBezTo>
                    <a:pt x="-3158" y="33497"/>
                    <a:pt x="2735" y="20448"/>
                    <a:pt x="18990" y="10923"/>
                  </a:cubicBezTo>
                  <a:cubicBezTo>
                    <a:pt x="47801" y="-3641"/>
                    <a:pt x="81812" y="-3641"/>
                    <a:pt x="110623" y="10923"/>
                  </a:cubicBezTo>
                  <a:cubicBezTo>
                    <a:pt x="126972" y="19971"/>
                    <a:pt x="132771" y="33021"/>
                    <a:pt x="128018" y="456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2" name="Google Shape;442;p15"/>
            <p:cNvSpPr/>
            <p:nvPr/>
          </p:nvSpPr>
          <p:spPr>
            <a:xfrm>
              <a:off x="3395112" y="3888323"/>
              <a:ext cx="126148" cy="58707"/>
            </a:xfrm>
            <a:custGeom>
              <a:rect b="b" l="l" r="r" t="t"/>
              <a:pathLst>
                <a:path extrusionOk="0" h="58707" w="126148">
                  <a:moveTo>
                    <a:pt x="126149" y="29401"/>
                  </a:moveTo>
                  <a:cubicBezTo>
                    <a:pt x="122613" y="37336"/>
                    <a:pt x="116472" y="43822"/>
                    <a:pt x="108754" y="47784"/>
                  </a:cubicBezTo>
                  <a:cubicBezTo>
                    <a:pt x="79942" y="62348"/>
                    <a:pt x="45932" y="62348"/>
                    <a:pt x="17120" y="47784"/>
                  </a:cubicBezTo>
                  <a:cubicBezTo>
                    <a:pt x="6959" y="47051"/>
                    <a:pt x="-683" y="38202"/>
                    <a:pt x="48" y="28030"/>
                  </a:cubicBezTo>
                  <a:cubicBezTo>
                    <a:pt x="704" y="18867"/>
                    <a:pt x="7976" y="11580"/>
                    <a:pt x="17120" y="10923"/>
                  </a:cubicBezTo>
                  <a:cubicBezTo>
                    <a:pt x="45932" y="-3641"/>
                    <a:pt x="79942" y="-3641"/>
                    <a:pt x="108754" y="10923"/>
                  </a:cubicBezTo>
                  <a:cubicBezTo>
                    <a:pt x="116491" y="14904"/>
                    <a:pt x="122632" y="21429"/>
                    <a:pt x="126149" y="2940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3" name="Google Shape;443;p15"/>
            <p:cNvSpPr/>
            <p:nvPr/>
          </p:nvSpPr>
          <p:spPr>
            <a:xfrm>
              <a:off x="3543979" y="3964737"/>
              <a:ext cx="129655" cy="75042"/>
            </a:xfrm>
            <a:custGeom>
              <a:rect b="b" l="l" r="r" t="t"/>
              <a:pathLst>
                <a:path extrusionOk="0" h="75042" w="129655">
                  <a:moveTo>
                    <a:pt x="129655" y="37474"/>
                  </a:moveTo>
                  <a:lnTo>
                    <a:pt x="129655" y="13852"/>
                  </a:lnTo>
                  <a:lnTo>
                    <a:pt x="115207" y="13852"/>
                  </a:lnTo>
                  <a:lnTo>
                    <a:pt x="110739" y="10994"/>
                  </a:lnTo>
                  <a:cubicBezTo>
                    <a:pt x="81909" y="-3665"/>
                    <a:pt x="47841" y="-3665"/>
                    <a:pt x="19011" y="10994"/>
                  </a:cubicBezTo>
                  <a:cubicBezTo>
                    <a:pt x="16321" y="12585"/>
                    <a:pt x="13745" y="14366"/>
                    <a:pt x="11312" y="16328"/>
                  </a:cubicBezTo>
                  <a:lnTo>
                    <a:pt x="0" y="13852"/>
                  </a:lnTo>
                  <a:lnTo>
                    <a:pt x="0" y="37474"/>
                  </a:lnTo>
                  <a:cubicBezTo>
                    <a:pt x="1084" y="49123"/>
                    <a:pt x="8346" y="59286"/>
                    <a:pt x="19011" y="64049"/>
                  </a:cubicBezTo>
                  <a:cubicBezTo>
                    <a:pt x="47841" y="78708"/>
                    <a:pt x="81909" y="78708"/>
                    <a:pt x="110739" y="64049"/>
                  </a:cubicBezTo>
                  <a:cubicBezTo>
                    <a:pt x="121405" y="59305"/>
                    <a:pt x="128648" y="49123"/>
                    <a:pt x="129655" y="374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4" name="Google Shape;444;p15"/>
            <p:cNvSpPr/>
            <p:nvPr/>
          </p:nvSpPr>
          <p:spPr>
            <a:xfrm>
              <a:off x="3543979" y="3941061"/>
              <a:ext cx="129655" cy="75056"/>
            </a:xfrm>
            <a:custGeom>
              <a:rect b="b" l="l" r="r" t="t"/>
              <a:pathLst>
                <a:path extrusionOk="0" h="75056" w="129655">
                  <a:moveTo>
                    <a:pt x="129655" y="37529"/>
                  </a:moveTo>
                  <a:cubicBezTo>
                    <a:pt x="129655" y="58255"/>
                    <a:pt x="100631" y="75057"/>
                    <a:pt x="64828" y="75057"/>
                  </a:cubicBezTo>
                  <a:cubicBezTo>
                    <a:pt x="29024" y="75057"/>
                    <a:pt x="0" y="58255"/>
                    <a:pt x="0" y="37529"/>
                  </a:cubicBezTo>
                  <a:cubicBezTo>
                    <a:pt x="0" y="16802"/>
                    <a:pt x="29024" y="0"/>
                    <a:pt x="64828" y="0"/>
                  </a:cubicBezTo>
                  <a:cubicBezTo>
                    <a:pt x="100631" y="0"/>
                    <a:pt x="129655" y="16802"/>
                    <a:pt x="129655" y="375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5" name="Google Shape;445;p15"/>
            <p:cNvSpPr/>
            <p:nvPr/>
          </p:nvSpPr>
          <p:spPr>
            <a:xfrm>
              <a:off x="5673026" y="4464079"/>
              <a:ext cx="468241" cy="270891"/>
            </a:xfrm>
            <a:custGeom>
              <a:rect b="b" l="l" r="r" t="t"/>
              <a:pathLst>
                <a:path extrusionOk="0" h="270891" w="468241">
                  <a:moveTo>
                    <a:pt x="468242" y="135445"/>
                  </a:moveTo>
                  <a:cubicBezTo>
                    <a:pt x="468242" y="210250"/>
                    <a:pt x="363422" y="270891"/>
                    <a:pt x="234121" y="270891"/>
                  </a:cubicBezTo>
                  <a:cubicBezTo>
                    <a:pt x="104819" y="270891"/>
                    <a:pt x="0" y="210250"/>
                    <a:pt x="0" y="135445"/>
                  </a:cubicBezTo>
                  <a:cubicBezTo>
                    <a:pt x="0" y="60641"/>
                    <a:pt x="104819" y="0"/>
                    <a:pt x="234121" y="0"/>
                  </a:cubicBezTo>
                  <a:cubicBezTo>
                    <a:pt x="363422" y="0"/>
                    <a:pt x="468242" y="60641"/>
                    <a:pt x="468242" y="135445"/>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6" name="Google Shape;446;p15"/>
            <p:cNvSpPr/>
            <p:nvPr/>
          </p:nvSpPr>
          <p:spPr>
            <a:xfrm>
              <a:off x="5819482" y="3280817"/>
              <a:ext cx="243195" cy="356577"/>
            </a:xfrm>
            <a:custGeom>
              <a:rect b="b" l="l" r="r" t="t"/>
              <a:pathLst>
                <a:path extrusionOk="0" h="356577" w="243195">
                  <a:moveTo>
                    <a:pt x="85669" y="11781"/>
                  </a:moveTo>
                  <a:cubicBezTo>
                    <a:pt x="95174" y="-3744"/>
                    <a:pt x="169318" y="-14031"/>
                    <a:pt x="193652" y="48738"/>
                  </a:cubicBezTo>
                  <a:cubicBezTo>
                    <a:pt x="203157" y="72551"/>
                    <a:pt x="201446" y="133416"/>
                    <a:pt x="209145" y="171611"/>
                  </a:cubicBezTo>
                  <a:cubicBezTo>
                    <a:pt x="216845" y="209806"/>
                    <a:pt x="235000" y="231523"/>
                    <a:pt x="241559" y="262479"/>
                  </a:cubicBezTo>
                  <a:cubicBezTo>
                    <a:pt x="248118" y="293436"/>
                    <a:pt x="237472" y="345442"/>
                    <a:pt x="162854" y="354681"/>
                  </a:cubicBezTo>
                  <a:cubicBezTo>
                    <a:pt x="88236" y="363921"/>
                    <a:pt x="30917" y="337632"/>
                    <a:pt x="13332" y="313819"/>
                  </a:cubicBezTo>
                  <a:cubicBezTo>
                    <a:pt x="-4253" y="290007"/>
                    <a:pt x="-4634" y="239334"/>
                    <a:pt x="13332" y="212092"/>
                  </a:cubicBezTo>
                  <a:cubicBezTo>
                    <a:pt x="31297" y="184851"/>
                    <a:pt x="45556" y="162848"/>
                    <a:pt x="45080" y="127415"/>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7" name="Google Shape;447;p15"/>
            <p:cNvSpPr/>
            <p:nvPr/>
          </p:nvSpPr>
          <p:spPr>
            <a:xfrm>
              <a:off x="5837923" y="3277536"/>
              <a:ext cx="116085" cy="143945"/>
            </a:xfrm>
            <a:custGeom>
              <a:rect b="b" l="l" r="r" t="t"/>
              <a:pathLst>
                <a:path extrusionOk="0" h="143945" w="116085">
                  <a:moveTo>
                    <a:pt x="116086" y="4300"/>
                  </a:moveTo>
                  <a:cubicBezTo>
                    <a:pt x="116086" y="4300"/>
                    <a:pt x="60383" y="-11798"/>
                    <a:pt x="26639" y="18301"/>
                  </a:cubicBezTo>
                  <a:cubicBezTo>
                    <a:pt x="3978" y="39285"/>
                    <a:pt x="-5176" y="71137"/>
                    <a:pt x="2875" y="100979"/>
                  </a:cubicBezTo>
                  <a:cubicBezTo>
                    <a:pt x="7343" y="118600"/>
                    <a:pt x="16373" y="142603"/>
                    <a:pt x="30346" y="143936"/>
                  </a:cubicBezTo>
                  <a:cubicBezTo>
                    <a:pt x="44319" y="145270"/>
                    <a:pt x="116086" y="4300"/>
                    <a:pt x="116086" y="4300"/>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8" name="Google Shape;448;p15"/>
            <p:cNvSpPr/>
            <p:nvPr/>
          </p:nvSpPr>
          <p:spPr>
            <a:xfrm>
              <a:off x="5860663" y="3433950"/>
              <a:ext cx="143677" cy="161015"/>
            </a:xfrm>
            <a:custGeom>
              <a:rect b="b" l="l" r="r" t="t"/>
              <a:pathLst>
                <a:path extrusionOk="0" h="161015" w="143677">
                  <a:moveTo>
                    <a:pt x="114638" y="0"/>
                  </a:moveTo>
                  <a:cubicBezTo>
                    <a:pt x="114638" y="0"/>
                    <a:pt x="110931" y="62103"/>
                    <a:pt x="112072" y="66675"/>
                  </a:cubicBezTo>
                  <a:cubicBezTo>
                    <a:pt x="113212" y="71247"/>
                    <a:pt x="136406" y="76200"/>
                    <a:pt x="142965" y="81153"/>
                  </a:cubicBezTo>
                  <a:cubicBezTo>
                    <a:pt x="149524" y="86106"/>
                    <a:pt x="109220" y="149638"/>
                    <a:pt x="88783" y="158972"/>
                  </a:cubicBezTo>
                  <a:cubicBezTo>
                    <a:pt x="68346" y="168307"/>
                    <a:pt x="4944" y="144399"/>
                    <a:pt x="477" y="112871"/>
                  </a:cubicBezTo>
                  <a:cubicBezTo>
                    <a:pt x="-3515" y="83725"/>
                    <a:pt x="18632" y="61151"/>
                    <a:pt x="27187" y="53245"/>
                  </a:cubicBezTo>
                  <a:cubicBezTo>
                    <a:pt x="32995" y="52692"/>
                    <a:pt x="38841" y="52531"/>
                    <a:pt x="44678" y="52769"/>
                  </a:cubicBezTo>
                  <a:lnTo>
                    <a:pt x="46579" y="22670"/>
                  </a:lnTo>
                  <a:cubicBezTo>
                    <a:pt x="74335" y="13811"/>
                    <a:pt x="114638" y="0"/>
                    <a:pt x="114638" y="0"/>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9" name="Google Shape;449;p15"/>
            <p:cNvSpPr/>
            <p:nvPr/>
          </p:nvSpPr>
          <p:spPr>
            <a:xfrm>
              <a:off x="5729287" y="3551002"/>
              <a:ext cx="121787" cy="284211"/>
            </a:xfrm>
            <a:custGeom>
              <a:rect b="b" l="l" r="r" t="t"/>
              <a:pathLst>
                <a:path extrusionOk="0" h="284211" w="121787">
                  <a:moveTo>
                    <a:pt x="96303" y="391"/>
                  </a:moveTo>
                  <a:cubicBezTo>
                    <a:pt x="96303" y="-1418"/>
                    <a:pt x="86797" y="3630"/>
                    <a:pt x="86797" y="3725"/>
                  </a:cubicBezTo>
                  <a:cubicBezTo>
                    <a:pt x="86797" y="3820"/>
                    <a:pt x="82330" y="163269"/>
                    <a:pt x="74535" y="177747"/>
                  </a:cubicBezTo>
                  <a:lnTo>
                    <a:pt x="74535" y="177747"/>
                  </a:lnTo>
                  <a:cubicBezTo>
                    <a:pt x="54669" y="211560"/>
                    <a:pt x="2103" y="268901"/>
                    <a:pt x="772" y="275283"/>
                  </a:cubicBezTo>
                  <a:cubicBezTo>
                    <a:pt x="-3125" y="294333"/>
                    <a:pt x="8092" y="277283"/>
                    <a:pt x="26152" y="275283"/>
                  </a:cubicBezTo>
                  <a:cubicBezTo>
                    <a:pt x="36323" y="274044"/>
                    <a:pt x="96113" y="213466"/>
                    <a:pt x="109516" y="199654"/>
                  </a:cubicBezTo>
                  <a:lnTo>
                    <a:pt x="110371" y="200131"/>
                  </a:lnTo>
                  <a:lnTo>
                    <a:pt x="110371" y="198607"/>
                  </a:lnTo>
                  <a:lnTo>
                    <a:pt x="112082" y="196797"/>
                  </a:lnTo>
                  <a:cubicBezTo>
                    <a:pt x="112424" y="192482"/>
                    <a:pt x="112424" y="188158"/>
                    <a:pt x="112082" y="183843"/>
                  </a:cubicBezTo>
                  <a:cubicBezTo>
                    <a:pt x="137272" y="10583"/>
                    <a:pt x="106664" y="-942"/>
                    <a:pt x="96303" y="391"/>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0" name="Google Shape;450;p15"/>
            <p:cNvSpPr/>
            <p:nvPr/>
          </p:nvSpPr>
          <p:spPr>
            <a:xfrm>
              <a:off x="5818929" y="3486611"/>
              <a:ext cx="209320" cy="241045"/>
            </a:xfrm>
            <a:custGeom>
              <a:rect b="b" l="l" r="r" t="t"/>
              <a:pathLst>
                <a:path extrusionOk="0" h="241045" w="209320">
                  <a:moveTo>
                    <a:pt x="164832" y="20110"/>
                  </a:moveTo>
                  <a:cubicBezTo>
                    <a:pt x="182322" y="22777"/>
                    <a:pt x="202189" y="32111"/>
                    <a:pt x="204945" y="41636"/>
                  </a:cubicBezTo>
                  <a:cubicBezTo>
                    <a:pt x="212141" y="76098"/>
                    <a:pt x="210439" y="111835"/>
                    <a:pt x="200002" y="145459"/>
                  </a:cubicBezTo>
                  <a:cubicBezTo>
                    <a:pt x="184889" y="185464"/>
                    <a:pt x="174718" y="210895"/>
                    <a:pt x="165973" y="228136"/>
                  </a:cubicBezTo>
                  <a:cubicBezTo>
                    <a:pt x="165973" y="228136"/>
                    <a:pt x="90594" y="260521"/>
                    <a:pt x="29758" y="222706"/>
                  </a:cubicBezTo>
                  <a:cubicBezTo>
                    <a:pt x="29758" y="222706"/>
                    <a:pt x="25576" y="179844"/>
                    <a:pt x="25291" y="156889"/>
                  </a:cubicBezTo>
                  <a:cubicBezTo>
                    <a:pt x="-30792" y="107835"/>
                    <a:pt x="17211" y="47351"/>
                    <a:pt x="64739" y="393"/>
                  </a:cubicBezTo>
                  <a:cubicBezTo>
                    <a:pt x="70433" y="-131"/>
                    <a:pt x="76155" y="-131"/>
                    <a:pt x="81849" y="393"/>
                  </a:cubicBezTo>
                  <a:cubicBezTo>
                    <a:pt x="81849" y="393"/>
                    <a:pt x="39454" y="50685"/>
                    <a:pt x="68921" y="79260"/>
                  </a:cubicBezTo>
                  <a:cubicBezTo>
                    <a:pt x="132133" y="59638"/>
                    <a:pt x="144680" y="31063"/>
                    <a:pt x="164832" y="20110"/>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1" name="Google Shape;451;p15"/>
            <p:cNvSpPr/>
            <p:nvPr/>
          </p:nvSpPr>
          <p:spPr>
            <a:xfrm>
              <a:off x="5856166" y="3289038"/>
              <a:ext cx="154042" cy="190250"/>
            </a:xfrm>
            <a:custGeom>
              <a:rect b="b" l="l" r="r" t="t"/>
              <a:pathLst>
                <a:path extrusionOk="0" h="190250" w="154042">
                  <a:moveTo>
                    <a:pt x="3263" y="67854"/>
                  </a:moveTo>
                  <a:lnTo>
                    <a:pt x="3263" y="67854"/>
                  </a:lnTo>
                  <a:cubicBezTo>
                    <a:pt x="9442" y="27945"/>
                    <a:pt x="38244" y="-2250"/>
                    <a:pt x="79308" y="132"/>
                  </a:cubicBezTo>
                  <a:cubicBezTo>
                    <a:pt x="122872" y="2484"/>
                    <a:pt x="156274" y="39784"/>
                    <a:pt x="153926" y="83437"/>
                  </a:cubicBezTo>
                  <a:cubicBezTo>
                    <a:pt x="152586" y="108288"/>
                    <a:pt x="139668" y="131053"/>
                    <a:pt x="119041" y="144912"/>
                  </a:cubicBezTo>
                  <a:cubicBezTo>
                    <a:pt x="117624" y="150960"/>
                    <a:pt x="115486" y="156808"/>
                    <a:pt x="112672" y="162342"/>
                  </a:cubicBezTo>
                  <a:cubicBezTo>
                    <a:pt x="98129" y="179297"/>
                    <a:pt x="59441" y="190060"/>
                    <a:pt x="46704" y="190251"/>
                  </a:cubicBezTo>
                  <a:cubicBezTo>
                    <a:pt x="35677" y="190251"/>
                    <a:pt x="26172" y="180059"/>
                    <a:pt x="15811" y="162914"/>
                  </a:cubicBezTo>
                  <a:cubicBezTo>
                    <a:pt x="-5672" y="127195"/>
                    <a:pt x="-158" y="87571"/>
                    <a:pt x="3263" y="67854"/>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2" name="Google Shape;452;p15"/>
            <p:cNvSpPr/>
            <p:nvPr/>
          </p:nvSpPr>
          <p:spPr>
            <a:xfrm>
              <a:off x="5862376" y="3287995"/>
              <a:ext cx="154704" cy="145954"/>
            </a:xfrm>
            <a:custGeom>
              <a:rect b="b" l="l" r="r" t="t"/>
              <a:pathLst>
                <a:path extrusionOk="0" h="145954" w="154704">
                  <a:moveTo>
                    <a:pt x="85930" y="1937"/>
                  </a:moveTo>
                  <a:cubicBezTo>
                    <a:pt x="114447" y="7557"/>
                    <a:pt x="138400" y="15748"/>
                    <a:pt x="146290" y="44038"/>
                  </a:cubicBezTo>
                  <a:cubicBezTo>
                    <a:pt x="151613" y="63659"/>
                    <a:pt x="158647" y="101188"/>
                    <a:pt x="151993" y="116523"/>
                  </a:cubicBezTo>
                  <a:lnTo>
                    <a:pt x="147811" y="127857"/>
                  </a:lnTo>
                  <a:lnTo>
                    <a:pt x="112926" y="145955"/>
                  </a:lnTo>
                  <a:cubicBezTo>
                    <a:pt x="112926" y="145955"/>
                    <a:pt x="96576" y="132334"/>
                    <a:pt x="101709" y="92424"/>
                  </a:cubicBezTo>
                  <a:cubicBezTo>
                    <a:pt x="101510" y="87043"/>
                    <a:pt x="99798" y="81823"/>
                    <a:pt x="96766" y="77375"/>
                  </a:cubicBezTo>
                  <a:cubicBezTo>
                    <a:pt x="94580" y="73594"/>
                    <a:pt x="92954" y="69517"/>
                    <a:pt x="91919" y="65278"/>
                  </a:cubicBezTo>
                  <a:cubicBezTo>
                    <a:pt x="87774" y="54496"/>
                    <a:pt x="79685" y="45704"/>
                    <a:pt x="69295" y="40704"/>
                  </a:cubicBezTo>
                  <a:cubicBezTo>
                    <a:pt x="43345" y="26130"/>
                    <a:pt x="5323" y="38704"/>
                    <a:pt x="0" y="44038"/>
                  </a:cubicBezTo>
                  <a:cubicBezTo>
                    <a:pt x="15142" y="11452"/>
                    <a:pt x="50959" y="-6102"/>
                    <a:pt x="85930" y="1937"/>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3" name="Google Shape;453;p15"/>
            <p:cNvSpPr/>
            <p:nvPr/>
          </p:nvSpPr>
          <p:spPr>
            <a:xfrm>
              <a:off x="5888298" y="4552945"/>
              <a:ext cx="121626" cy="93085"/>
            </a:xfrm>
            <a:custGeom>
              <a:rect b="b" l="l" r="r" t="t"/>
              <a:pathLst>
                <a:path extrusionOk="0" h="93085" w="121626">
                  <a:moveTo>
                    <a:pt x="112478" y="2"/>
                  </a:moveTo>
                  <a:cubicBezTo>
                    <a:pt x="97840" y="11908"/>
                    <a:pt x="75121" y="3717"/>
                    <a:pt x="74456" y="4765"/>
                  </a:cubicBezTo>
                  <a:cubicBezTo>
                    <a:pt x="57422" y="19395"/>
                    <a:pt x="39590" y="33073"/>
                    <a:pt x="21035" y="45722"/>
                  </a:cubicBezTo>
                  <a:cubicBezTo>
                    <a:pt x="11529" y="52866"/>
                    <a:pt x="-2254" y="62486"/>
                    <a:pt x="313" y="76202"/>
                  </a:cubicBezTo>
                  <a:cubicBezTo>
                    <a:pt x="4875" y="100872"/>
                    <a:pt x="44228" y="93347"/>
                    <a:pt x="59057" y="85727"/>
                  </a:cubicBezTo>
                  <a:cubicBezTo>
                    <a:pt x="73886" y="78107"/>
                    <a:pt x="86053" y="65725"/>
                    <a:pt x="100121" y="57152"/>
                  </a:cubicBezTo>
                  <a:cubicBezTo>
                    <a:pt x="110102" y="50961"/>
                    <a:pt x="119987" y="47627"/>
                    <a:pt x="121604" y="35054"/>
                  </a:cubicBezTo>
                  <a:cubicBezTo>
                    <a:pt x="122079" y="27149"/>
                    <a:pt x="115045" y="-284"/>
                    <a:pt x="112478" y="2"/>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4" name="Google Shape;454;p15"/>
            <p:cNvSpPr/>
            <p:nvPr/>
          </p:nvSpPr>
          <p:spPr>
            <a:xfrm>
              <a:off x="5888421" y="4582665"/>
              <a:ext cx="121131" cy="63346"/>
            </a:xfrm>
            <a:custGeom>
              <a:rect b="b" l="l" r="r" t="t"/>
              <a:pathLst>
                <a:path extrusionOk="0" h="63346" w="121131">
                  <a:moveTo>
                    <a:pt x="120910" y="0"/>
                  </a:moveTo>
                  <a:cubicBezTo>
                    <a:pt x="118914" y="12192"/>
                    <a:pt x="109219" y="15526"/>
                    <a:pt x="99238" y="21717"/>
                  </a:cubicBezTo>
                  <a:cubicBezTo>
                    <a:pt x="84979" y="30575"/>
                    <a:pt x="72432" y="43434"/>
                    <a:pt x="57604" y="50959"/>
                  </a:cubicBezTo>
                  <a:cubicBezTo>
                    <a:pt x="42775" y="58484"/>
                    <a:pt x="9601" y="64770"/>
                    <a:pt x="0" y="47244"/>
                  </a:cubicBezTo>
                  <a:cubicBezTo>
                    <a:pt x="5228" y="70961"/>
                    <a:pt x="43916" y="63532"/>
                    <a:pt x="58554" y="56007"/>
                  </a:cubicBezTo>
                  <a:cubicBezTo>
                    <a:pt x="73193" y="48482"/>
                    <a:pt x="85550" y="36004"/>
                    <a:pt x="99618" y="27432"/>
                  </a:cubicBezTo>
                  <a:cubicBezTo>
                    <a:pt x="109599" y="21241"/>
                    <a:pt x="119484" y="17907"/>
                    <a:pt x="121101" y="5334"/>
                  </a:cubicBezTo>
                  <a:cubicBezTo>
                    <a:pt x="121177" y="3553"/>
                    <a:pt x="121110" y="1772"/>
                    <a:pt x="120910"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5" name="Google Shape;455;p15"/>
            <p:cNvSpPr/>
            <p:nvPr/>
          </p:nvSpPr>
          <p:spPr>
            <a:xfrm>
              <a:off x="5795742" y="4532466"/>
              <a:ext cx="111395" cy="86487"/>
            </a:xfrm>
            <a:custGeom>
              <a:rect b="b" l="l" r="r" t="t"/>
              <a:pathLst>
                <a:path extrusionOk="0" h="86487" w="111395">
                  <a:moveTo>
                    <a:pt x="102659" y="2"/>
                  </a:moveTo>
                  <a:cubicBezTo>
                    <a:pt x="89257" y="10956"/>
                    <a:pt x="69105" y="4765"/>
                    <a:pt x="68154" y="5812"/>
                  </a:cubicBezTo>
                  <a:cubicBezTo>
                    <a:pt x="52537" y="19109"/>
                    <a:pt x="36225" y="31578"/>
                    <a:pt x="19296" y="43151"/>
                  </a:cubicBezTo>
                  <a:cubicBezTo>
                    <a:pt x="10931" y="49723"/>
                    <a:pt x="-2091" y="58486"/>
                    <a:pt x="285" y="71059"/>
                  </a:cubicBezTo>
                  <a:cubicBezTo>
                    <a:pt x="4467" y="93633"/>
                    <a:pt x="40493" y="86680"/>
                    <a:pt x="54181" y="79822"/>
                  </a:cubicBezTo>
                  <a:cubicBezTo>
                    <a:pt x="67869" y="72964"/>
                    <a:pt x="78800" y="61438"/>
                    <a:pt x="91728" y="53437"/>
                  </a:cubicBezTo>
                  <a:cubicBezTo>
                    <a:pt x="101234" y="47722"/>
                    <a:pt x="109884" y="44770"/>
                    <a:pt x="111309" y="33149"/>
                  </a:cubicBezTo>
                  <a:cubicBezTo>
                    <a:pt x="112260" y="26101"/>
                    <a:pt x="105036" y="-283"/>
                    <a:pt x="102659" y="2"/>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6" name="Google Shape;456;p15"/>
            <p:cNvSpPr/>
            <p:nvPr/>
          </p:nvSpPr>
          <p:spPr>
            <a:xfrm>
              <a:off x="5796313" y="4560948"/>
              <a:ext cx="110894" cy="58013"/>
            </a:xfrm>
            <a:custGeom>
              <a:rect b="b" l="l" r="r" t="t"/>
              <a:pathLst>
                <a:path extrusionOk="0" h="58013" w="110894">
                  <a:moveTo>
                    <a:pt x="110644" y="0"/>
                  </a:moveTo>
                  <a:cubicBezTo>
                    <a:pt x="108838" y="11144"/>
                    <a:pt x="99903" y="14192"/>
                    <a:pt x="90778" y="19812"/>
                  </a:cubicBezTo>
                  <a:cubicBezTo>
                    <a:pt x="77755" y="28004"/>
                    <a:pt x="66254" y="39719"/>
                    <a:pt x="52756" y="46672"/>
                  </a:cubicBezTo>
                  <a:cubicBezTo>
                    <a:pt x="39258" y="53626"/>
                    <a:pt x="8840" y="59341"/>
                    <a:pt x="0" y="43244"/>
                  </a:cubicBezTo>
                  <a:cubicBezTo>
                    <a:pt x="4753" y="64961"/>
                    <a:pt x="40208" y="58198"/>
                    <a:pt x="53706" y="51340"/>
                  </a:cubicBezTo>
                  <a:cubicBezTo>
                    <a:pt x="67204" y="44482"/>
                    <a:pt x="78325" y="32956"/>
                    <a:pt x="91253" y="24955"/>
                  </a:cubicBezTo>
                  <a:cubicBezTo>
                    <a:pt x="100758" y="19240"/>
                    <a:pt x="109408" y="16288"/>
                    <a:pt x="110834" y="4667"/>
                  </a:cubicBezTo>
                  <a:cubicBezTo>
                    <a:pt x="110958" y="3105"/>
                    <a:pt x="110891" y="1543"/>
                    <a:pt x="110644" y="0"/>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7" name="Google Shape;457;p15"/>
            <p:cNvSpPr/>
            <p:nvPr/>
          </p:nvSpPr>
          <p:spPr>
            <a:xfrm>
              <a:off x="5813683" y="3728558"/>
              <a:ext cx="237954" cy="833275"/>
            </a:xfrm>
            <a:custGeom>
              <a:rect b="b" l="l" r="r" t="t"/>
              <a:pathLst>
                <a:path extrusionOk="0" h="833275" w="237954">
                  <a:moveTo>
                    <a:pt x="6013" y="123825"/>
                  </a:moveTo>
                  <a:cubicBezTo>
                    <a:pt x="12477" y="73342"/>
                    <a:pt x="31013" y="0"/>
                    <a:pt x="31013" y="0"/>
                  </a:cubicBezTo>
                  <a:cubicBezTo>
                    <a:pt x="48541" y="8201"/>
                    <a:pt x="67495" y="12897"/>
                    <a:pt x="86810" y="13811"/>
                  </a:cubicBezTo>
                  <a:cubicBezTo>
                    <a:pt x="115136" y="13716"/>
                    <a:pt x="143396" y="10973"/>
                    <a:pt x="171219" y="5620"/>
                  </a:cubicBezTo>
                  <a:cubicBezTo>
                    <a:pt x="180287" y="21517"/>
                    <a:pt x="190220" y="36909"/>
                    <a:pt x="200971" y="51721"/>
                  </a:cubicBezTo>
                  <a:cubicBezTo>
                    <a:pt x="215515" y="71914"/>
                    <a:pt x="243746" y="116109"/>
                    <a:pt x="236902" y="193357"/>
                  </a:cubicBezTo>
                  <a:cubicBezTo>
                    <a:pt x="232435" y="243840"/>
                    <a:pt x="204203" y="458248"/>
                    <a:pt x="204203" y="458248"/>
                  </a:cubicBezTo>
                  <a:cubicBezTo>
                    <a:pt x="215201" y="494290"/>
                    <a:pt x="221056" y="531714"/>
                    <a:pt x="221598" y="569405"/>
                  </a:cubicBezTo>
                  <a:cubicBezTo>
                    <a:pt x="218937" y="614229"/>
                    <a:pt x="213024" y="658796"/>
                    <a:pt x="203918" y="702755"/>
                  </a:cubicBezTo>
                  <a:lnTo>
                    <a:pt x="187093" y="824389"/>
                  </a:lnTo>
                  <a:cubicBezTo>
                    <a:pt x="187093" y="824389"/>
                    <a:pt x="164660" y="840676"/>
                    <a:pt x="149071" y="829151"/>
                  </a:cubicBezTo>
                  <a:lnTo>
                    <a:pt x="151067" y="710089"/>
                  </a:lnTo>
                  <a:cubicBezTo>
                    <a:pt x="149166" y="680942"/>
                    <a:pt x="146219" y="637984"/>
                    <a:pt x="144413" y="610552"/>
                  </a:cubicBezTo>
                  <a:cubicBezTo>
                    <a:pt x="141371" y="565785"/>
                    <a:pt x="133387" y="494824"/>
                    <a:pt x="131106" y="477202"/>
                  </a:cubicBezTo>
                  <a:cubicBezTo>
                    <a:pt x="128824" y="459581"/>
                    <a:pt x="123121" y="428434"/>
                    <a:pt x="120364" y="393763"/>
                  </a:cubicBezTo>
                  <a:cubicBezTo>
                    <a:pt x="117608" y="359092"/>
                    <a:pt x="104680" y="182594"/>
                    <a:pt x="104680" y="182594"/>
                  </a:cubicBezTo>
                  <a:lnTo>
                    <a:pt x="102874" y="215646"/>
                  </a:lnTo>
                  <a:cubicBezTo>
                    <a:pt x="102874" y="215646"/>
                    <a:pt x="101068" y="269272"/>
                    <a:pt x="93369" y="335470"/>
                  </a:cubicBezTo>
                  <a:cubicBezTo>
                    <a:pt x="85669" y="401669"/>
                    <a:pt x="83008" y="430720"/>
                    <a:pt x="83008" y="430720"/>
                  </a:cubicBezTo>
                  <a:cubicBezTo>
                    <a:pt x="90308" y="444074"/>
                    <a:pt x="95412" y="458514"/>
                    <a:pt x="98121" y="473488"/>
                  </a:cubicBezTo>
                  <a:cubicBezTo>
                    <a:pt x="99452" y="487775"/>
                    <a:pt x="115707" y="600932"/>
                    <a:pt x="106011" y="658463"/>
                  </a:cubicBezTo>
                  <a:lnTo>
                    <a:pt x="85954" y="804863"/>
                  </a:lnTo>
                  <a:cubicBezTo>
                    <a:pt x="75869" y="811882"/>
                    <a:pt x="63018" y="813587"/>
                    <a:pt x="51449" y="809434"/>
                  </a:cubicBezTo>
                  <a:lnTo>
                    <a:pt x="39663" y="661892"/>
                  </a:lnTo>
                  <a:cubicBezTo>
                    <a:pt x="31773" y="605790"/>
                    <a:pt x="15043" y="486823"/>
                    <a:pt x="12477" y="471392"/>
                  </a:cubicBezTo>
                  <a:cubicBezTo>
                    <a:pt x="6773" y="440226"/>
                    <a:pt x="3408" y="408670"/>
                    <a:pt x="2401" y="376999"/>
                  </a:cubicBezTo>
                  <a:cubicBezTo>
                    <a:pt x="-1782" y="312991"/>
                    <a:pt x="-451" y="174212"/>
                    <a:pt x="6013" y="123825"/>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8" name="Google Shape;458;p15"/>
            <p:cNvSpPr/>
            <p:nvPr/>
          </p:nvSpPr>
          <p:spPr>
            <a:xfrm>
              <a:off x="5803516" y="3708175"/>
              <a:ext cx="253612" cy="553963"/>
            </a:xfrm>
            <a:custGeom>
              <a:rect b="b" l="l" r="r" t="t"/>
              <a:pathLst>
                <a:path extrusionOk="0" h="553963" w="253612">
                  <a:moveTo>
                    <a:pt x="181386" y="6572"/>
                  </a:moveTo>
                  <a:lnTo>
                    <a:pt x="224731" y="93726"/>
                  </a:lnTo>
                  <a:cubicBezTo>
                    <a:pt x="224731" y="93726"/>
                    <a:pt x="291270" y="190690"/>
                    <a:pt x="222355" y="439960"/>
                  </a:cubicBezTo>
                  <a:lnTo>
                    <a:pt x="235187" y="516922"/>
                  </a:lnTo>
                  <a:cubicBezTo>
                    <a:pt x="235187" y="516922"/>
                    <a:pt x="105532" y="600265"/>
                    <a:pt x="18746" y="516922"/>
                  </a:cubicBezTo>
                  <a:cubicBezTo>
                    <a:pt x="18746" y="516922"/>
                    <a:pt x="-11291" y="286512"/>
                    <a:pt x="4678" y="180308"/>
                  </a:cubicBezTo>
                  <a:cubicBezTo>
                    <a:pt x="13613" y="119272"/>
                    <a:pt x="27121" y="59007"/>
                    <a:pt x="45077" y="0"/>
                  </a:cubicBezTo>
                  <a:cubicBezTo>
                    <a:pt x="45077" y="0"/>
                    <a:pt x="66369" y="23527"/>
                    <a:pt x="175683" y="8001"/>
                  </a:cubicBezTo>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9" name="Google Shape;459;p15"/>
            <p:cNvSpPr/>
            <p:nvPr/>
          </p:nvSpPr>
          <p:spPr>
            <a:xfrm>
              <a:off x="5812662" y="3486508"/>
              <a:ext cx="71005" cy="74600"/>
            </a:xfrm>
            <a:custGeom>
              <a:rect b="b" l="l" r="r" t="t"/>
              <a:pathLst>
                <a:path extrusionOk="0" h="74600" w="71005">
                  <a:moveTo>
                    <a:pt x="71006" y="496"/>
                  </a:moveTo>
                  <a:cubicBezTo>
                    <a:pt x="71006" y="496"/>
                    <a:pt x="36596" y="-10077"/>
                    <a:pt x="0" y="66409"/>
                  </a:cubicBezTo>
                  <a:lnTo>
                    <a:pt x="13688" y="74600"/>
                  </a:lnTo>
                  <a:cubicBezTo>
                    <a:pt x="13688" y="74600"/>
                    <a:pt x="49714" y="20117"/>
                    <a:pt x="71006" y="496"/>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0" name="Google Shape;460;p15"/>
            <p:cNvSpPr/>
            <p:nvPr/>
          </p:nvSpPr>
          <p:spPr>
            <a:xfrm>
              <a:off x="5614947" y="3815235"/>
              <a:ext cx="254367" cy="147732"/>
            </a:xfrm>
            <a:custGeom>
              <a:rect b="b" l="l" r="r" t="t"/>
              <a:pathLst>
                <a:path extrusionOk="0" h="147732" w="254367">
                  <a:moveTo>
                    <a:pt x="0" y="86201"/>
                  </a:moveTo>
                  <a:lnTo>
                    <a:pt x="148096" y="0"/>
                  </a:lnTo>
                  <a:lnTo>
                    <a:pt x="254368" y="61436"/>
                  </a:lnTo>
                  <a:lnTo>
                    <a:pt x="106272" y="147733"/>
                  </a:lnTo>
                  <a:lnTo>
                    <a:pt x="0" y="86201"/>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1" name="Google Shape;461;p15"/>
            <p:cNvSpPr/>
            <p:nvPr/>
          </p:nvSpPr>
          <p:spPr>
            <a:xfrm>
              <a:off x="5694413" y="3821487"/>
              <a:ext cx="53706" cy="44771"/>
            </a:xfrm>
            <a:custGeom>
              <a:rect b="b" l="l" r="r" t="t"/>
              <a:pathLst>
                <a:path extrusionOk="0" h="44771" w="53706">
                  <a:moveTo>
                    <a:pt x="49524" y="35"/>
                  </a:moveTo>
                  <a:cubicBezTo>
                    <a:pt x="40237" y="968"/>
                    <a:pt x="31254" y="3892"/>
                    <a:pt x="23194" y="8607"/>
                  </a:cubicBezTo>
                  <a:cubicBezTo>
                    <a:pt x="20228" y="11198"/>
                    <a:pt x="17053" y="13522"/>
                    <a:pt x="13688" y="15561"/>
                  </a:cubicBezTo>
                  <a:cubicBezTo>
                    <a:pt x="12262" y="16227"/>
                    <a:pt x="10836" y="17180"/>
                    <a:pt x="9315" y="17846"/>
                  </a:cubicBezTo>
                  <a:cubicBezTo>
                    <a:pt x="7053" y="18675"/>
                    <a:pt x="5000" y="20009"/>
                    <a:pt x="3327" y="21752"/>
                  </a:cubicBezTo>
                  <a:cubicBezTo>
                    <a:pt x="1673" y="24200"/>
                    <a:pt x="780" y="27086"/>
                    <a:pt x="760" y="30038"/>
                  </a:cubicBezTo>
                  <a:cubicBezTo>
                    <a:pt x="0" y="33572"/>
                    <a:pt x="-190" y="37211"/>
                    <a:pt x="190" y="40802"/>
                  </a:cubicBezTo>
                  <a:cubicBezTo>
                    <a:pt x="1521" y="46136"/>
                    <a:pt x="7034" y="45660"/>
                    <a:pt x="9696" y="41945"/>
                  </a:cubicBezTo>
                  <a:cubicBezTo>
                    <a:pt x="11141" y="40088"/>
                    <a:pt x="11968" y="37821"/>
                    <a:pt x="12072" y="35468"/>
                  </a:cubicBezTo>
                  <a:cubicBezTo>
                    <a:pt x="12234" y="30905"/>
                    <a:pt x="14562" y="26686"/>
                    <a:pt x="18346" y="24133"/>
                  </a:cubicBezTo>
                  <a:lnTo>
                    <a:pt x="53706" y="2130"/>
                  </a:lnTo>
                  <a:cubicBezTo>
                    <a:pt x="52870" y="644"/>
                    <a:pt x="51216" y="-184"/>
                    <a:pt x="49524" y="35"/>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2" name="Google Shape;462;p15"/>
            <p:cNvSpPr/>
            <p:nvPr/>
          </p:nvSpPr>
          <p:spPr>
            <a:xfrm>
              <a:off x="5775008" y="3530248"/>
              <a:ext cx="253611" cy="322722"/>
            </a:xfrm>
            <a:custGeom>
              <a:rect b="b" l="l" r="r" t="t"/>
              <a:pathLst>
                <a:path extrusionOk="0" h="322722" w="253611">
                  <a:moveTo>
                    <a:pt x="250673" y="25527"/>
                  </a:moveTo>
                  <a:cubicBezTo>
                    <a:pt x="245826" y="5334"/>
                    <a:pt x="230046" y="11811"/>
                    <a:pt x="216453" y="0"/>
                  </a:cubicBezTo>
                  <a:cubicBezTo>
                    <a:pt x="184990" y="44672"/>
                    <a:pt x="205902" y="165449"/>
                    <a:pt x="210180" y="178308"/>
                  </a:cubicBezTo>
                  <a:lnTo>
                    <a:pt x="89270" y="255556"/>
                  </a:lnTo>
                  <a:lnTo>
                    <a:pt x="89270" y="255556"/>
                  </a:lnTo>
                  <a:lnTo>
                    <a:pt x="81095" y="260604"/>
                  </a:lnTo>
                  <a:cubicBezTo>
                    <a:pt x="67331" y="269662"/>
                    <a:pt x="52131" y="276301"/>
                    <a:pt x="36134" y="280225"/>
                  </a:cubicBezTo>
                  <a:cubicBezTo>
                    <a:pt x="24062" y="281654"/>
                    <a:pt x="17788" y="298704"/>
                    <a:pt x="4860" y="300228"/>
                  </a:cubicBezTo>
                  <a:cubicBezTo>
                    <a:pt x="2075" y="300333"/>
                    <a:pt x="-92" y="302666"/>
                    <a:pt x="3" y="305457"/>
                  </a:cubicBezTo>
                  <a:cubicBezTo>
                    <a:pt x="51" y="306753"/>
                    <a:pt x="602" y="307991"/>
                    <a:pt x="1533" y="308896"/>
                  </a:cubicBezTo>
                  <a:cubicBezTo>
                    <a:pt x="6667" y="313849"/>
                    <a:pt x="20545" y="309753"/>
                    <a:pt x="30050" y="298704"/>
                  </a:cubicBezTo>
                  <a:cubicBezTo>
                    <a:pt x="30002" y="298952"/>
                    <a:pt x="30002" y="299218"/>
                    <a:pt x="30050" y="299466"/>
                  </a:cubicBezTo>
                  <a:cubicBezTo>
                    <a:pt x="30202" y="303057"/>
                    <a:pt x="32227" y="306314"/>
                    <a:pt x="35373" y="308038"/>
                  </a:cubicBezTo>
                  <a:cubicBezTo>
                    <a:pt x="36067" y="308458"/>
                    <a:pt x="36846" y="308724"/>
                    <a:pt x="37655" y="308800"/>
                  </a:cubicBezTo>
                  <a:cubicBezTo>
                    <a:pt x="37655" y="309610"/>
                    <a:pt x="37883" y="310401"/>
                    <a:pt x="38320" y="311087"/>
                  </a:cubicBezTo>
                  <a:cubicBezTo>
                    <a:pt x="39708" y="313925"/>
                    <a:pt x="42417" y="315887"/>
                    <a:pt x="45544" y="316325"/>
                  </a:cubicBezTo>
                  <a:lnTo>
                    <a:pt x="45544" y="316325"/>
                  </a:lnTo>
                  <a:cubicBezTo>
                    <a:pt x="46941" y="320335"/>
                    <a:pt x="50820" y="322945"/>
                    <a:pt x="55050" y="322707"/>
                  </a:cubicBezTo>
                  <a:cubicBezTo>
                    <a:pt x="57825" y="322564"/>
                    <a:pt x="60439" y="321373"/>
                    <a:pt x="62369" y="319373"/>
                  </a:cubicBezTo>
                  <a:cubicBezTo>
                    <a:pt x="72682" y="315430"/>
                    <a:pt x="81789" y="308867"/>
                    <a:pt x="88794" y="300323"/>
                  </a:cubicBezTo>
                  <a:cubicBezTo>
                    <a:pt x="94982" y="293875"/>
                    <a:pt x="101522" y="287769"/>
                    <a:pt x="108375" y="282035"/>
                  </a:cubicBezTo>
                  <a:cubicBezTo>
                    <a:pt x="141170" y="267843"/>
                    <a:pt x="239552" y="225742"/>
                    <a:pt x="243924" y="219742"/>
                  </a:cubicBezTo>
                  <a:cubicBezTo>
                    <a:pt x="250768" y="210693"/>
                    <a:pt x="257707" y="54102"/>
                    <a:pt x="250673" y="25527"/>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3" name="Google Shape;463;p15"/>
            <p:cNvSpPr/>
            <p:nvPr/>
          </p:nvSpPr>
          <p:spPr>
            <a:xfrm>
              <a:off x="5965891" y="3514431"/>
              <a:ext cx="72720" cy="103595"/>
            </a:xfrm>
            <a:custGeom>
              <a:rect b="b" l="l" r="r" t="t"/>
              <a:pathLst>
                <a:path extrusionOk="0" h="103595" w="72720">
                  <a:moveTo>
                    <a:pt x="70816" y="95541"/>
                  </a:moveTo>
                  <a:cubicBezTo>
                    <a:pt x="70816" y="95541"/>
                    <a:pt x="32129" y="112876"/>
                    <a:pt x="0" y="96684"/>
                  </a:cubicBezTo>
                  <a:lnTo>
                    <a:pt x="4658" y="36009"/>
                  </a:lnTo>
                  <a:cubicBezTo>
                    <a:pt x="4658" y="36009"/>
                    <a:pt x="5133" y="3434"/>
                    <a:pt x="34125" y="195"/>
                  </a:cubicBezTo>
                  <a:cubicBezTo>
                    <a:pt x="63117" y="-3043"/>
                    <a:pt x="78325" y="34200"/>
                    <a:pt x="70816" y="95541"/>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64" name="Google Shape;464;p15"/>
            <p:cNvGrpSpPr/>
            <p:nvPr/>
          </p:nvGrpSpPr>
          <p:grpSpPr>
            <a:xfrm flipH="1">
              <a:off x="2865273" y="3434801"/>
              <a:ext cx="598186" cy="1340314"/>
              <a:chOff x="4210728" y="4525714"/>
              <a:chExt cx="546438" cy="1224366"/>
            </a:xfrm>
          </p:grpSpPr>
          <p:sp>
            <p:nvSpPr>
              <p:cNvPr id="465" name="Google Shape;465;p15"/>
              <p:cNvSpPr/>
              <p:nvPr/>
            </p:nvSpPr>
            <p:spPr>
              <a:xfrm>
                <a:off x="4672107" y="4726590"/>
                <a:ext cx="85002" cy="305847"/>
              </a:xfrm>
              <a:custGeom>
                <a:rect b="b" l="l" r="r" t="t"/>
                <a:pathLst>
                  <a:path extrusionOk="0" h="305847" w="85002">
                    <a:moveTo>
                      <a:pt x="18764" y="0"/>
                    </a:moveTo>
                    <a:cubicBezTo>
                      <a:pt x="37814" y="5429"/>
                      <a:pt x="48482" y="26289"/>
                      <a:pt x="65056" y="70961"/>
                    </a:cubicBezTo>
                    <a:cubicBezTo>
                      <a:pt x="78848" y="111490"/>
                      <a:pt x="85582" y="154076"/>
                      <a:pt x="84963" y="196882"/>
                    </a:cubicBezTo>
                    <a:cubicBezTo>
                      <a:pt x="79629" y="238982"/>
                      <a:pt x="62198" y="271748"/>
                      <a:pt x="20098" y="305848"/>
                    </a:cubicBezTo>
                    <a:lnTo>
                      <a:pt x="0" y="268986"/>
                    </a:lnTo>
                    <a:cubicBezTo>
                      <a:pt x="0" y="268986"/>
                      <a:pt x="41243" y="232600"/>
                      <a:pt x="45434" y="190500"/>
                    </a:cubicBezTo>
                    <a:cubicBezTo>
                      <a:pt x="47815" y="166878"/>
                      <a:pt x="20098" y="87249"/>
                      <a:pt x="20098" y="85058"/>
                    </a:cubicBezTo>
                    <a:cubicBezTo>
                      <a:pt x="20098" y="82867"/>
                      <a:pt x="18764" y="0"/>
                      <a:pt x="18764" y="0"/>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6" name="Google Shape;466;p15"/>
              <p:cNvSpPr/>
              <p:nvPr/>
            </p:nvSpPr>
            <p:spPr>
              <a:xfrm>
                <a:off x="4408366" y="5679962"/>
                <a:ext cx="123900" cy="70118"/>
              </a:xfrm>
              <a:custGeom>
                <a:rect b="b" l="l" r="r" t="t"/>
                <a:pathLst>
                  <a:path extrusionOk="0" h="70118" w="123900">
                    <a:moveTo>
                      <a:pt x="117628" y="16845"/>
                    </a:moveTo>
                    <a:cubicBezTo>
                      <a:pt x="104783" y="20750"/>
                      <a:pt x="90877" y="18874"/>
                      <a:pt x="79528" y="11701"/>
                    </a:cubicBezTo>
                    <a:cubicBezTo>
                      <a:pt x="69241" y="11701"/>
                      <a:pt x="8757" y="-12016"/>
                      <a:pt x="1137" y="8082"/>
                    </a:cubicBezTo>
                    <a:cubicBezTo>
                      <a:pt x="-5531" y="25703"/>
                      <a:pt x="18758" y="42086"/>
                      <a:pt x="31617" y="45229"/>
                    </a:cubicBezTo>
                    <a:cubicBezTo>
                      <a:pt x="60192" y="51992"/>
                      <a:pt x="80766" y="66089"/>
                      <a:pt x="92196" y="68470"/>
                    </a:cubicBezTo>
                    <a:cubicBezTo>
                      <a:pt x="100966" y="71585"/>
                      <a:pt x="110703" y="70232"/>
                      <a:pt x="118294" y="64851"/>
                    </a:cubicBezTo>
                    <a:cubicBezTo>
                      <a:pt x="126200" y="56850"/>
                      <a:pt x="125533" y="27322"/>
                      <a:pt x="117628" y="16845"/>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7" name="Google Shape;467;p15"/>
              <p:cNvSpPr/>
              <p:nvPr/>
            </p:nvSpPr>
            <p:spPr>
              <a:xfrm>
                <a:off x="4408245" y="5691663"/>
                <a:ext cx="121939" cy="58416"/>
              </a:xfrm>
              <a:custGeom>
                <a:rect b="b" l="l" r="r" t="t"/>
                <a:pathLst>
                  <a:path extrusionOk="0" h="58416" w="121939">
                    <a:moveTo>
                      <a:pt x="92127" y="51911"/>
                    </a:moveTo>
                    <a:cubicBezTo>
                      <a:pt x="80697" y="49530"/>
                      <a:pt x="59837" y="35433"/>
                      <a:pt x="31548" y="28575"/>
                    </a:cubicBezTo>
                    <a:cubicBezTo>
                      <a:pt x="20784" y="26003"/>
                      <a:pt x="2020" y="14097"/>
                      <a:pt x="210" y="0"/>
                    </a:cubicBezTo>
                    <a:cubicBezTo>
                      <a:pt x="-2361" y="16193"/>
                      <a:pt x="19260" y="30575"/>
                      <a:pt x="31548" y="33528"/>
                    </a:cubicBezTo>
                    <a:cubicBezTo>
                      <a:pt x="60123" y="40291"/>
                      <a:pt x="80697" y="54388"/>
                      <a:pt x="92127" y="56769"/>
                    </a:cubicBezTo>
                    <a:cubicBezTo>
                      <a:pt x="100896" y="59884"/>
                      <a:pt x="110634" y="58531"/>
                      <a:pt x="118225" y="53150"/>
                    </a:cubicBezTo>
                    <a:cubicBezTo>
                      <a:pt x="119933" y="51188"/>
                      <a:pt x="121200" y="48882"/>
                      <a:pt x="121940" y="46387"/>
                    </a:cubicBezTo>
                    <a:cubicBezTo>
                      <a:pt x="113425" y="52816"/>
                      <a:pt x="102380" y="54864"/>
                      <a:pt x="92127" y="51911"/>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8" name="Google Shape;468;p15"/>
              <p:cNvSpPr/>
              <p:nvPr/>
            </p:nvSpPr>
            <p:spPr>
              <a:xfrm>
                <a:off x="4566152" y="5600798"/>
                <a:ext cx="119416" cy="67472"/>
              </a:xfrm>
              <a:custGeom>
                <a:rect b="b" l="l" r="r" t="t"/>
                <a:pathLst>
                  <a:path extrusionOk="0" h="67472" w="119416">
                    <a:moveTo>
                      <a:pt x="113384" y="16189"/>
                    </a:moveTo>
                    <a:cubicBezTo>
                      <a:pt x="102146" y="20047"/>
                      <a:pt x="89728" y="18161"/>
                      <a:pt x="80142" y="11141"/>
                    </a:cubicBezTo>
                    <a:cubicBezTo>
                      <a:pt x="70617" y="11141"/>
                      <a:pt x="8419" y="-11529"/>
                      <a:pt x="1085" y="7807"/>
                    </a:cubicBezTo>
                    <a:cubicBezTo>
                      <a:pt x="-5297" y="24762"/>
                      <a:pt x="18039" y="40383"/>
                      <a:pt x="30422" y="43431"/>
                    </a:cubicBezTo>
                    <a:cubicBezTo>
                      <a:pt x="57663" y="50003"/>
                      <a:pt x="78047" y="63624"/>
                      <a:pt x="88715" y="65910"/>
                    </a:cubicBezTo>
                    <a:cubicBezTo>
                      <a:pt x="97172" y="68882"/>
                      <a:pt x="106547" y="67567"/>
                      <a:pt x="113861" y="62385"/>
                    </a:cubicBezTo>
                    <a:cubicBezTo>
                      <a:pt x="121671" y="54670"/>
                      <a:pt x="121004" y="26286"/>
                      <a:pt x="113384" y="16189"/>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9" name="Google Shape;469;p15"/>
              <p:cNvSpPr/>
              <p:nvPr/>
            </p:nvSpPr>
            <p:spPr>
              <a:xfrm>
                <a:off x="4566197" y="5611939"/>
                <a:ext cx="117340" cy="56332"/>
              </a:xfrm>
              <a:custGeom>
                <a:rect b="b" l="l" r="r" t="t"/>
                <a:pathLst>
                  <a:path extrusionOk="0" h="56332" w="117340">
                    <a:moveTo>
                      <a:pt x="88670" y="50102"/>
                    </a:moveTo>
                    <a:cubicBezTo>
                      <a:pt x="77717" y="47720"/>
                      <a:pt x="57619" y="34195"/>
                      <a:pt x="30377" y="27622"/>
                    </a:cubicBezTo>
                    <a:cubicBezTo>
                      <a:pt x="19995" y="25051"/>
                      <a:pt x="1802" y="13621"/>
                      <a:pt x="183" y="0"/>
                    </a:cubicBezTo>
                    <a:cubicBezTo>
                      <a:pt x="-2198" y="15621"/>
                      <a:pt x="19233" y="29528"/>
                      <a:pt x="30377" y="32290"/>
                    </a:cubicBezTo>
                    <a:cubicBezTo>
                      <a:pt x="57619" y="38862"/>
                      <a:pt x="78002" y="52483"/>
                      <a:pt x="88670" y="54769"/>
                    </a:cubicBezTo>
                    <a:cubicBezTo>
                      <a:pt x="97128" y="57741"/>
                      <a:pt x="106503" y="56426"/>
                      <a:pt x="113816" y="51245"/>
                    </a:cubicBezTo>
                    <a:cubicBezTo>
                      <a:pt x="115496" y="49368"/>
                      <a:pt x="116703" y="47111"/>
                      <a:pt x="117341" y="44672"/>
                    </a:cubicBezTo>
                    <a:cubicBezTo>
                      <a:pt x="109187" y="50930"/>
                      <a:pt x="98547" y="52940"/>
                      <a:pt x="88670" y="50102"/>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0" name="Google Shape;470;p15"/>
              <p:cNvSpPr/>
              <p:nvPr/>
            </p:nvSpPr>
            <p:spPr>
              <a:xfrm>
                <a:off x="4483409" y="4968525"/>
                <a:ext cx="238054" cy="732926"/>
              </a:xfrm>
              <a:custGeom>
                <a:rect b="b" l="l" r="r" t="t"/>
                <a:pathLst>
                  <a:path extrusionOk="0" h="732926" w="238054">
                    <a:moveTo>
                      <a:pt x="216416" y="495014"/>
                    </a:moveTo>
                    <a:cubicBezTo>
                      <a:pt x="216443" y="471802"/>
                      <a:pt x="212447" y="448761"/>
                      <a:pt x="204605" y="426911"/>
                    </a:cubicBezTo>
                    <a:cubicBezTo>
                      <a:pt x="204605" y="426911"/>
                      <a:pt x="212415" y="333661"/>
                      <a:pt x="218416" y="272415"/>
                    </a:cubicBezTo>
                    <a:cubicBezTo>
                      <a:pt x="227179" y="182118"/>
                      <a:pt x="241086" y="173164"/>
                      <a:pt x="237466" y="118300"/>
                    </a:cubicBezTo>
                    <a:cubicBezTo>
                      <a:pt x="233847" y="67437"/>
                      <a:pt x="204891" y="34480"/>
                      <a:pt x="197366" y="0"/>
                    </a:cubicBezTo>
                    <a:lnTo>
                      <a:pt x="50014" y="11621"/>
                    </a:lnTo>
                    <a:cubicBezTo>
                      <a:pt x="50014" y="11621"/>
                      <a:pt x="37155" y="53435"/>
                      <a:pt x="20582" y="136684"/>
                    </a:cubicBezTo>
                    <a:cubicBezTo>
                      <a:pt x="4008" y="219932"/>
                      <a:pt x="2865" y="318897"/>
                      <a:pt x="4199" y="449961"/>
                    </a:cubicBezTo>
                    <a:cubicBezTo>
                      <a:pt x="4199" y="483775"/>
                      <a:pt x="-1516" y="513112"/>
                      <a:pt x="389" y="597313"/>
                    </a:cubicBezTo>
                    <a:cubicBezTo>
                      <a:pt x="1722" y="653891"/>
                      <a:pt x="4961" y="723233"/>
                      <a:pt x="4961" y="723233"/>
                    </a:cubicBezTo>
                    <a:cubicBezTo>
                      <a:pt x="26487" y="741712"/>
                      <a:pt x="41442" y="728091"/>
                      <a:pt x="41442" y="728091"/>
                    </a:cubicBezTo>
                    <a:cubicBezTo>
                      <a:pt x="41442" y="728091"/>
                      <a:pt x="79542" y="560451"/>
                      <a:pt x="84780" y="521970"/>
                    </a:cubicBezTo>
                    <a:cubicBezTo>
                      <a:pt x="88780" y="500682"/>
                      <a:pt x="87003" y="478707"/>
                      <a:pt x="79637" y="458343"/>
                    </a:cubicBezTo>
                    <a:cubicBezTo>
                      <a:pt x="79637" y="458343"/>
                      <a:pt x="90686" y="405670"/>
                      <a:pt x="98687" y="364236"/>
                    </a:cubicBezTo>
                    <a:cubicBezTo>
                      <a:pt x="108212" y="313658"/>
                      <a:pt x="133453" y="204502"/>
                      <a:pt x="133453" y="204502"/>
                    </a:cubicBezTo>
                    <a:cubicBezTo>
                      <a:pt x="133453" y="204502"/>
                      <a:pt x="129167" y="372237"/>
                      <a:pt x="136501" y="405289"/>
                    </a:cubicBezTo>
                    <a:cubicBezTo>
                      <a:pt x="143835" y="438340"/>
                      <a:pt x="145074" y="467106"/>
                      <a:pt x="151360" y="512064"/>
                    </a:cubicBezTo>
                    <a:cubicBezTo>
                      <a:pt x="158885" y="566356"/>
                      <a:pt x="162314" y="645890"/>
                      <a:pt x="162314" y="645890"/>
                    </a:cubicBezTo>
                    <a:cubicBezTo>
                      <a:pt x="184793" y="660178"/>
                      <a:pt x="194794" y="649224"/>
                      <a:pt x="194794" y="649224"/>
                    </a:cubicBezTo>
                    <a:cubicBezTo>
                      <a:pt x="194794" y="649224"/>
                      <a:pt x="216416" y="542544"/>
                      <a:pt x="216416" y="495014"/>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1" name="Google Shape;471;p15"/>
              <p:cNvSpPr/>
              <p:nvPr/>
            </p:nvSpPr>
            <p:spPr>
              <a:xfrm>
                <a:off x="4484426" y="4968525"/>
                <a:ext cx="236925" cy="409866"/>
              </a:xfrm>
              <a:custGeom>
                <a:rect b="b" l="l" r="r" t="t"/>
                <a:pathLst>
                  <a:path extrusionOk="0" h="409866" w="236925">
                    <a:moveTo>
                      <a:pt x="195968" y="0"/>
                    </a:moveTo>
                    <a:cubicBezTo>
                      <a:pt x="211399" y="15812"/>
                      <a:pt x="236926" y="63913"/>
                      <a:pt x="236926" y="136684"/>
                    </a:cubicBezTo>
                    <a:cubicBezTo>
                      <a:pt x="236926" y="218599"/>
                      <a:pt x="225020" y="202025"/>
                      <a:pt x="219305" y="292227"/>
                    </a:cubicBezTo>
                    <a:lnTo>
                      <a:pt x="213590" y="382429"/>
                    </a:lnTo>
                    <a:cubicBezTo>
                      <a:pt x="213590" y="382429"/>
                      <a:pt x="90431" y="441198"/>
                      <a:pt x="2611" y="386715"/>
                    </a:cubicBezTo>
                    <a:cubicBezTo>
                      <a:pt x="-5200" y="369665"/>
                      <a:pt x="5564" y="179927"/>
                      <a:pt x="20994" y="112490"/>
                    </a:cubicBezTo>
                    <a:cubicBezTo>
                      <a:pt x="36425" y="45053"/>
                      <a:pt x="46997" y="12002"/>
                      <a:pt x="46997" y="12002"/>
                    </a:cubicBezTo>
                    <a:cubicBezTo>
                      <a:pt x="46997" y="12002"/>
                      <a:pt x="160250" y="42577"/>
                      <a:pt x="195968"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2" name="Google Shape;472;p15"/>
              <p:cNvSpPr/>
              <p:nvPr/>
            </p:nvSpPr>
            <p:spPr>
              <a:xfrm>
                <a:off x="4531702" y="4525767"/>
                <a:ext cx="160521" cy="258577"/>
              </a:xfrm>
              <a:custGeom>
                <a:rect b="b" l="l" r="r" t="t"/>
                <a:pathLst>
                  <a:path extrusionOk="0" h="258577" w="160521">
                    <a:moveTo>
                      <a:pt x="150502" y="199966"/>
                    </a:moveTo>
                    <a:cubicBezTo>
                      <a:pt x="119070" y="198061"/>
                      <a:pt x="116022" y="203299"/>
                      <a:pt x="113545" y="192155"/>
                    </a:cubicBezTo>
                    <a:cubicBezTo>
                      <a:pt x="112688" y="188155"/>
                      <a:pt x="110878" y="160532"/>
                      <a:pt x="110878" y="160532"/>
                    </a:cubicBezTo>
                    <a:cubicBezTo>
                      <a:pt x="113780" y="156846"/>
                      <a:pt x="116422" y="152960"/>
                      <a:pt x="118784" y="148912"/>
                    </a:cubicBezTo>
                    <a:cubicBezTo>
                      <a:pt x="140167" y="136015"/>
                      <a:pt x="154268" y="113831"/>
                      <a:pt x="156884" y="88999"/>
                    </a:cubicBezTo>
                    <a:cubicBezTo>
                      <a:pt x="161490" y="44708"/>
                      <a:pt x="129348" y="5065"/>
                      <a:pt x="85065" y="417"/>
                    </a:cubicBezTo>
                    <a:cubicBezTo>
                      <a:pt x="43441" y="-3869"/>
                      <a:pt x="12771" y="25373"/>
                      <a:pt x="4579" y="65568"/>
                    </a:cubicBezTo>
                    <a:cubicBezTo>
                      <a:pt x="198" y="85380"/>
                      <a:pt x="-4374" y="125861"/>
                      <a:pt x="8008" y="158341"/>
                    </a:cubicBezTo>
                    <a:cubicBezTo>
                      <a:pt x="14961" y="176725"/>
                      <a:pt x="21438" y="189583"/>
                      <a:pt x="38012" y="188917"/>
                    </a:cubicBezTo>
                    <a:cubicBezTo>
                      <a:pt x="43543" y="188422"/>
                      <a:pt x="49023" y="187469"/>
                      <a:pt x="54395" y="186059"/>
                    </a:cubicBezTo>
                    <a:cubicBezTo>
                      <a:pt x="55283" y="193679"/>
                      <a:pt x="55602" y="201347"/>
                      <a:pt x="55347" y="209015"/>
                    </a:cubicBezTo>
                    <a:cubicBezTo>
                      <a:pt x="55347" y="217111"/>
                      <a:pt x="56300" y="221111"/>
                      <a:pt x="40488" y="230827"/>
                    </a:cubicBezTo>
                    <a:cubicBezTo>
                      <a:pt x="24677" y="240542"/>
                      <a:pt x="64301" y="260354"/>
                      <a:pt x="90114" y="258449"/>
                    </a:cubicBezTo>
                    <a:cubicBezTo>
                      <a:pt x="115927" y="256544"/>
                      <a:pt x="144883" y="240923"/>
                      <a:pt x="152883" y="224255"/>
                    </a:cubicBezTo>
                    <a:cubicBezTo>
                      <a:pt x="161646" y="205586"/>
                      <a:pt x="165266" y="200823"/>
                      <a:pt x="150502" y="199966"/>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3" name="Google Shape;473;p15"/>
              <p:cNvSpPr/>
              <p:nvPr/>
            </p:nvSpPr>
            <p:spPr>
              <a:xfrm>
                <a:off x="4695825" y="4756088"/>
                <a:ext cx="61341" cy="108805"/>
              </a:xfrm>
              <a:custGeom>
                <a:rect b="b" l="l" r="r" t="t"/>
                <a:pathLst>
                  <a:path extrusionOk="0" h="108805" w="61341">
                    <a:moveTo>
                      <a:pt x="9525" y="108806"/>
                    </a:moveTo>
                    <a:cubicBezTo>
                      <a:pt x="9525" y="108806"/>
                      <a:pt x="45053" y="100805"/>
                      <a:pt x="61341" y="84993"/>
                    </a:cubicBezTo>
                    <a:cubicBezTo>
                      <a:pt x="61341" y="84993"/>
                      <a:pt x="40196" y="18318"/>
                      <a:pt x="26670" y="1745"/>
                    </a:cubicBezTo>
                    <a:cubicBezTo>
                      <a:pt x="13144" y="-14829"/>
                      <a:pt x="0" y="92137"/>
                      <a:pt x="0" y="92137"/>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4" name="Google Shape;474;p15"/>
              <p:cNvSpPr/>
              <p:nvPr/>
            </p:nvSpPr>
            <p:spPr>
              <a:xfrm>
                <a:off x="4523612" y="4724507"/>
                <a:ext cx="191546" cy="273865"/>
              </a:xfrm>
              <a:custGeom>
                <a:rect b="b" l="l" r="r" t="t"/>
                <a:pathLst>
                  <a:path extrusionOk="0" h="273865" w="191546">
                    <a:moveTo>
                      <a:pt x="127349" y="560"/>
                    </a:moveTo>
                    <a:cubicBezTo>
                      <a:pt x="133160" y="7799"/>
                      <a:pt x="133826" y="16847"/>
                      <a:pt x="111443" y="22562"/>
                    </a:cubicBezTo>
                    <a:cubicBezTo>
                      <a:pt x="95161" y="27192"/>
                      <a:pt x="77760" y="25839"/>
                      <a:pt x="62389" y="18753"/>
                    </a:cubicBezTo>
                    <a:cubicBezTo>
                      <a:pt x="44747" y="26210"/>
                      <a:pt x="27792" y="35202"/>
                      <a:pt x="11716" y="45613"/>
                    </a:cubicBezTo>
                    <a:cubicBezTo>
                      <a:pt x="-7334" y="108478"/>
                      <a:pt x="8001" y="116574"/>
                      <a:pt x="0" y="161628"/>
                    </a:cubicBezTo>
                    <a:cubicBezTo>
                      <a:pt x="3143" y="184297"/>
                      <a:pt x="6858" y="242780"/>
                      <a:pt x="7810" y="256020"/>
                    </a:cubicBezTo>
                    <a:cubicBezTo>
                      <a:pt x="50578" y="285929"/>
                      <a:pt x="137350" y="275737"/>
                      <a:pt x="156781" y="244019"/>
                    </a:cubicBezTo>
                    <a:cubicBezTo>
                      <a:pt x="157130" y="233455"/>
                      <a:pt x="158116" y="222930"/>
                      <a:pt x="159734" y="212491"/>
                    </a:cubicBezTo>
                    <a:cubicBezTo>
                      <a:pt x="180118" y="136862"/>
                      <a:pt x="196025" y="117241"/>
                      <a:pt x="190405" y="60091"/>
                    </a:cubicBezTo>
                    <a:cubicBezTo>
                      <a:pt x="187166" y="27515"/>
                      <a:pt x="184595" y="11132"/>
                      <a:pt x="167259" y="2369"/>
                    </a:cubicBezTo>
                    <a:cubicBezTo>
                      <a:pt x="154092" y="26"/>
                      <a:pt x="140675" y="-583"/>
                      <a:pt x="127349" y="560"/>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5" name="Google Shape;475;p15"/>
              <p:cNvSpPr/>
              <p:nvPr/>
            </p:nvSpPr>
            <p:spPr>
              <a:xfrm>
                <a:off x="4210728" y="4780936"/>
                <a:ext cx="368747" cy="265455"/>
              </a:xfrm>
              <a:custGeom>
                <a:rect b="b" l="l" r="r" t="t"/>
                <a:pathLst>
                  <a:path extrusionOk="0" h="265455" w="368747">
                    <a:moveTo>
                      <a:pt x="47613" y="190066"/>
                    </a:moveTo>
                    <a:cubicBezTo>
                      <a:pt x="57313" y="192152"/>
                      <a:pt x="66860" y="194885"/>
                      <a:pt x="76188" y="198257"/>
                    </a:cubicBezTo>
                    <a:cubicBezTo>
                      <a:pt x="84940" y="202858"/>
                      <a:pt x="94355" y="206077"/>
                      <a:pt x="104097" y="207782"/>
                    </a:cubicBezTo>
                    <a:cubicBezTo>
                      <a:pt x="114574" y="209402"/>
                      <a:pt x="130957" y="203972"/>
                      <a:pt x="159246" y="190637"/>
                    </a:cubicBezTo>
                    <a:cubicBezTo>
                      <a:pt x="190224" y="174759"/>
                      <a:pt x="218251" y="153690"/>
                      <a:pt x="242114" y="128344"/>
                    </a:cubicBezTo>
                    <a:cubicBezTo>
                      <a:pt x="269228" y="96083"/>
                      <a:pt x="293451" y="61507"/>
                      <a:pt x="314504" y="24998"/>
                    </a:cubicBezTo>
                    <a:cubicBezTo>
                      <a:pt x="326791" y="2614"/>
                      <a:pt x="342317" y="-3006"/>
                      <a:pt x="355842" y="1375"/>
                    </a:cubicBezTo>
                    <a:cubicBezTo>
                      <a:pt x="372035" y="6710"/>
                      <a:pt x="374035" y="22807"/>
                      <a:pt x="355842" y="52906"/>
                    </a:cubicBezTo>
                    <a:cubicBezTo>
                      <a:pt x="332617" y="92225"/>
                      <a:pt x="304799" y="128639"/>
                      <a:pt x="272975" y="161396"/>
                    </a:cubicBezTo>
                    <a:cubicBezTo>
                      <a:pt x="247871" y="186503"/>
                      <a:pt x="218651" y="207115"/>
                      <a:pt x="186583" y="222356"/>
                    </a:cubicBezTo>
                    <a:cubicBezTo>
                      <a:pt x="163712" y="234252"/>
                      <a:pt x="139230" y="242758"/>
                      <a:pt x="113907" y="247597"/>
                    </a:cubicBezTo>
                    <a:cubicBezTo>
                      <a:pt x="105049" y="249502"/>
                      <a:pt x="99048" y="253216"/>
                      <a:pt x="82665" y="258932"/>
                    </a:cubicBezTo>
                    <a:cubicBezTo>
                      <a:pt x="66375" y="264856"/>
                      <a:pt x="48897" y="266790"/>
                      <a:pt x="31707" y="264551"/>
                    </a:cubicBezTo>
                    <a:cubicBezTo>
                      <a:pt x="17514" y="261789"/>
                      <a:pt x="12657" y="258550"/>
                      <a:pt x="12085" y="255026"/>
                    </a:cubicBezTo>
                    <a:cubicBezTo>
                      <a:pt x="11514" y="251502"/>
                      <a:pt x="14371" y="249025"/>
                      <a:pt x="21039" y="249502"/>
                    </a:cubicBezTo>
                    <a:cubicBezTo>
                      <a:pt x="31538" y="251169"/>
                      <a:pt x="42255" y="250912"/>
                      <a:pt x="52662" y="248740"/>
                    </a:cubicBezTo>
                    <a:cubicBezTo>
                      <a:pt x="52662" y="248740"/>
                      <a:pt x="37993" y="248264"/>
                      <a:pt x="29325" y="247216"/>
                    </a:cubicBezTo>
                    <a:cubicBezTo>
                      <a:pt x="21541" y="246368"/>
                      <a:pt x="13911" y="244444"/>
                      <a:pt x="6656" y="241501"/>
                    </a:cubicBezTo>
                    <a:cubicBezTo>
                      <a:pt x="-297" y="238548"/>
                      <a:pt x="-2869" y="227594"/>
                      <a:pt x="4179" y="227975"/>
                    </a:cubicBezTo>
                    <a:cubicBezTo>
                      <a:pt x="11228" y="228356"/>
                      <a:pt x="15990" y="230452"/>
                      <a:pt x="28944" y="231785"/>
                    </a:cubicBezTo>
                    <a:cubicBezTo>
                      <a:pt x="35778" y="232614"/>
                      <a:pt x="42685" y="232614"/>
                      <a:pt x="49518" y="231785"/>
                    </a:cubicBezTo>
                    <a:cubicBezTo>
                      <a:pt x="40949" y="230376"/>
                      <a:pt x="32508" y="228271"/>
                      <a:pt x="24277" y="225499"/>
                    </a:cubicBezTo>
                    <a:cubicBezTo>
                      <a:pt x="17463" y="223689"/>
                      <a:pt x="11333" y="219917"/>
                      <a:pt x="6656" y="214640"/>
                    </a:cubicBezTo>
                    <a:cubicBezTo>
                      <a:pt x="4275" y="211878"/>
                      <a:pt x="4941" y="205115"/>
                      <a:pt x="13228" y="206830"/>
                    </a:cubicBezTo>
                    <a:cubicBezTo>
                      <a:pt x="23208" y="210307"/>
                      <a:pt x="33569" y="212583"/>
                      <a:pt x="44089" y="213592"/>
                    </a:cubicBezTo>
                    <a:cubicBezTo>
                      <a:pt x="54662" y="213592"/>
                      <a:pt x="62187" y="212735"/>
                      <a:pt x="60853" y="211116"/>
                    </a:cubicBezTo>
                    <a:cubicBezTo>
                      <a:pt x="59520" y="209497"/>
                      <a:pt x="53233" y="209687"/>
                      <a:pt x="45232" y="205211"/>
                    </a:cubicBezTo>
                    <a:cubicBezTo>
                      <a:pt x="37231" y="200734"/>
                      <a:pt x="32469" y="192066"/>
                      <a:pt x="35707" y="187875"/>
                    </a:cubicBezTo>
                    <a:cubicBezTo>
                      <a:pt x="38946" y="183684"/>
                      <a:pt x="38946" y="186827"/>
                      <a:pt x="47613" y="190066"/>
                    </a:cubicBezTo>
                    <a:close/>
                  </a:path>
                </a:pathLst>
              </a:custGeom>
              <a:solidFill>
                <a:srgbClr val="9C64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6" name="Google Shape;476;p15"/>
              <p:cNvSpPr/>
              <p:nvPr/>
            </p:nvSpPr>
            <p:spPr>
              <a:xfrm>
                <a:off x="4484370" y="4765472"/>
                <a:ext cx="100785" cy="104755"/>
              </a:xfrm>
              <a:custGeom>
                <a:rect b="b" l="l" r="r" t="t"/>
                <a:pathLst>
                  <a:path extrusionOk="0" h="104755" w="100785">
                    <a:moveTo>
                      <a:pt x="65151" y="104756"/>
                    </a:moveTo>
                    <a:cubicBezTo>
                      <a:pt x="40403" y="101165"/>
                      <a:pt x="17516" y="89554"/>
                      <a:pt x="0" y="71704"/>
                    </a:cubicBezTo>
                    <a:lnTo>
                      <a:pt x="39433" y="17030"/>
                    </a:lnTo>
                    <a:cubicBezTo>
                      <a:pt x="39433" y="17030"/>
                      <a:pt x="61627" y="-10973"/>
                      <a:pt x="90964" y="4838"/>
                    </a:cubicBezTo>
                    <a:cubicBezTo>
                      <a:pt x="90964" y="4838"/>
                      <a:pt x="113062" y="7220"/>
                      <a:pt x="90964" y="53511"/>
                    </a:cubicBezTo>
                    <a:cubicBezTo>
                      <a:pt x="83445" y="71113"/>
                      <a:pt x="74824" y="88230"/>
                      <a:pt x="65151" y="104756"/>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7" name="Google Shape;477;p15"/>
              <p:cNvSpPr/>
              <p:nvPr/>
            </p:nvSpPr>
            <p:spPr>
              <a:xfrm>
                <a:off x="4524935" y="4525714"/>
                <a:ext cx="201012" cy="328692"/>
              </a:xfrm>
              <a:custGeom>
                <a:rect b="b" l="l" r="r" t="t"/>
                <a:pathLst>
                  <a:path extrusionOk="0" h="328692" w="201012">
                    <a:moveTo>
                      <a:pt x="3726" y="41904"/>
                    </a:moveTo>
                    <a:cubicBezTo>
                      <a:pt x="6992" y="22359"/>
                      <a:pt x="25260" y="8995"/>
                      <a:pt x="44874" y="11805"/>
                    </a:cubicBezTo>
                    <a:cubicBezTo>
                      <a:pt x="58646" y="2566"/>
                      <a:pt x="75264" y="-1454"/>
                      <a:pt x="91737" y="470"/>
                    </a:cubicBezTo>
                    <a:cubicBezTo>
                      <a:pt x="129170" y="4376"/>
                      <a:pt x="153649" y="29045"/>
                      <a:pt x="164984" y="66193"/>
                    </a:cubicBezTo>
                    <a:cubicBezTo>
                      <a:pt x="170544" y="84833"/>
                      <a:pt x="174245" y="103978"/>
                      <a:pt x="176033" y="123343"/>
                    </a:cubicBezTo>
                    <a:cubicBezTo>
                      <a:pt x="187272" y="206686"/>
                      <a:pt x="217562" y="272790"/>
                      <a:pt x="189273" y="297555"/>
                    </a:cubicBezTo>
                    <a:cubicBezTo>
                      <a:pt x="160983" y="322320"/>
                      <a:pt x="83450" y="338036"/>
                      <a:pt x="51065" y="322510"/>
                    </a:cubicBezTo>
                    <a:cubicBezTo>
                      <a:pt x="18680" y="306985"/>
                      <a:pt x="77735" y="163348"/>
                      <a:pt x="13632" y="83528"/>
                    </a:cubicBezTo>
                    <a:cubicBezTo>
                      <a:pt x="-1418" y="64574"/>
                      <a:pt x="-2847" y="51334"/>
                      <a:pt x="3726" y="41904"/>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pic>
        <p:nvPicPr>
          <p:cNvPr id="478" name="Google Shape;478;p15"/>
          <p:cNvPicPr preferRelativeResize="0"/>
          <p:nvPr/>
        </p:nvPicPr>
        <p:blipFill>
          <a:blip r:embed="rId5">
            <a:alphaModFix/>
          </a:blip>
          <a:stretch>
            <a:fillRect/>
          </a:stretch>
        </p:blipFill>
        <p:spPr>
          <a:xfrm>
            <a:off x="2481575" y="2155413"/>
            <a:ext cx="3439400" cy="2276775"/>
          </a:xfrm>
          <a:prstGeom prst="rect">
            <a:avLst/>
          </a:prstGeom>
          <a:noFill/>
          <a:ln>
            <a:noFill/>
          </a:ln>
        </p:spPr>
      </p:pic>
      <p:pic>
        <p:nvPicPr>
          <p:cNvPr id="479" name="Google Shape;479;p15"/>
          <p:cNvPicPr preferRelativeResize="0"/>
          <p:nvPr/>
        </p:nvPicPr>
        <p:blipFill>
          <a:blip r:embed="rId6">
            <a:alphaModFix/>
          </a:blip>
          <a:stretch>
            <a:fillRect/>
          </a:stretch>
        </p:blipFill>
        <p:spPr>
          <a:xfrm>
            <a:off x="276025" y="3719775"/>
            <a:ext cx="2755450" cy="1121400"/>
          </a:xfrm>
          <a:prstGeom prst="rect">
            <a:avLst/>
          </a:prstGeom>
          <a:noFill/>
          <a:ln>
            <a:noFill/>
          </a:ln>
        </p:spPr>
      </p:pic>
      <p:pic>
        <p:nvPicPr>
          <p:cNvPr id="480" name="Google Shape;480;p15"/>
          <p:cNvPicPr preferRelativeResize="0"/>
          <p:nvPr/>
        </p:nvPicPr>
        <p:blipFill>
          <a:blip r:embed="rId7">
            <a:alphaModFix/>
          </a:blip>
          <a:stretch>
            <a:fillRect/>
          </a:stretch>
        </p:blipFill>
        <p:spPr>
          <a:xfrm>
            <a:off x="369671" y="2958626"/>
            <a:ext cx="1952375" cy="6703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16"/>
          <p:cNvSpPr txBox="1"/>
          <p:nvPr>
            <p:ph type="title"/>
          </p:nvPr>
        </p:nvSpPr>
        <p:spPr>
          <a:xfrm>
            <a:off x="457200" y="605600"/>
            <a:ext cx="5640900" cy="690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Education</a:t>
            </a:r>
            <a:endParaRPr/>
          </a:p>
        </p:txBody>
      </p:sp>
      <p:sp>
        <p:nvSpPr>
          <p:cNvPr id="486" name="Google Shape;486;p16"/>
          <p:cNvSpPr txBox="1"/>
          <p:nvPr>
            <p:ph idx="12" type="sldNum"/>
          </p:nvPr>
        </p:nvSpPr>
        <p:spPr>
          <a:xfrm>
            <a:off x="8649025" y="4636750"/>
            <a:ext cx="456900" cy="4686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87" name="Google Shape;487;p16"/>
          <p:cNvSpPr txBox="1"/>
          <p:nvPr/>
        </p:nvSpPr>
        <p:spPr>
          <a:xfrm>
            <a:off x="450050" y="889400"/>
            <a:ext cx="6172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Barlow Light"/>
              <a:ea typeface="Barlow Light"/>
              <a:cs typeface="Barlow Light"/>
              <a:sym typeface="Barlow Light"/>
            </a:endParaRPr>
          </a:p>
        </p:txBody>
      </p:sp>
      <p:sp>
        <p:nvSpPr>
          <p:cNvPr id="488" name="Google Shape;488;p16"/>
          <p:cNvSpPr txBox="1"/>
          <p:nvPr>
            <p:ph type="title"/>
          </p:nvPr>
        </p:nvSpPr>
        <p:spPr>
          <a:xfrm>
            <a:off x="457200" y="1291400"/>
            <a:ext cx="8191800" cy="3530700"/>
          </a:xfrm>
          <a:prstGeom prst="rect">
            <a:avLst/>
          </a:prstGeom>
        </p:spPr>
        <p:txBody>
          <a:bodyPr anchorCtr="0" anchor="t" bIns="0" lIns="0" spcFirstLastPara="1" rIns="0" wrap="square" tIns="0">
            <a:noAutofit/>
          </a:bodyPr>
          <a:lstStyle/>
          <a:p>
            <a:pPr indent="-342900" lvl="0" marL="457200" rtl="0" algn="l">
              <a:lnSpc>
                <a:spcPct val="110000"/>
              </a:lnSpc>
              <a:spcBef>
                <a:spcPts val="600"/>
              </a:spcBef>
              <a:spcAft>
                <a:spcPts val="0"/>
              </a:spcAft>
              <a:buClr>
                <a:schemeClr val="accent1"/>
              </a:buClr>
              <a:buSzPts val="1800"/>
              <a:buFont typeface="Barlow Light"/>
              <a:buChar char="▸"/>
            </a:pPr>
            <a:r>
              <a:rPr lang="en" sz="1800">
                <a:solidFill>
                  <a:schemeClr val="dk1"/>
                </a:solidFill>
                <a:latin typeface="Barlow Light"/>
                <a:ea typeface="Barlow Light"/>
                <a:cs typeface="Barlow Light"/>
                <a:sym typeface="Barlow Light"/>
              </a:rPr>
              <a:t>Addressing modes</a:t>
            </a:r>
            <a:endParaRPr sz="1800">
              <a:solidFill>
                <a:schemeClr val="dk1"/>
              </a:solidFill>
              <a:latin typeface="Barlow Light"/>
              <a:ea typeface="Barlow Light"/>
              <a:cs typeface="Barlow Light"/>
              <a:sym typeface="Barlow Light"/>
            </a:endParaRPr>
          </a:p>
          <a:p>
            <a:pPr indent="-342900" lvl="1" marL="914400" rtl="0" algn="l">
              <a:lnSpc>
                <a:spcPct val="110000"/>
              </a:lnSpc>
              <a:spcBef>
                <a:spcPts val="0"/>
              </a:spcBef>
              <a:spcAft>
                <a:spcPts val="0"/>
              </a:spcAft>
              <a:buClr>
                <a:schemeClr val="dk1"/>
              </a:buClr>
              <a:buSzPts val="1800"/>
              <a:buFont typeface="Barlow Light"/>
              <a:buChar char="▹"/>
            </a:pPr>
            <a:r>
              <a:rPr lang="en" sz="1800">
                <a:solidFill>
                  <a:schemeClr val="dk1"/>
                </a:solidFill>
                <a:latin typeface="Barlow Light"/>
                <a:ea typeface="Barlow Light"/>
                <a:cs typeface="Barlow Light"/>
                <a:sym typeface="Barlow Light"/>
              </a:rPr>
              <a:t>Immediate</a:t>
            </a:r>
            <a:endParaRPr sz="1800">
              <a:solidFill>
                <a:schemeClr val="dk1"/>
              </a:solidFill>
              <a:latin typeface="Barlow Light"/>
              <a:ea typeface="Barlow Light"/>
              <a:cs typeface="Barlow Light"/>
              <a:sym typeface="Barlow Light"/>
            </a:endParaRPr>
          </a:p>
          <a:p>
            <a:pPr indent="-342900" lvl="1" marL="914400" rtl="0" algn="l">
              <a:lnSpc>
                <a:spcPct val="110000"/>
              </a:lnSpc>
              <a:spcBef>
                <a:spcPts val="0"/>
              </a:spcBef>
              <a:spcAft>
                <a:spcPts val="0"/>
              </a:spcAft>
              <a:buClr>
                <a:schemeClr val="dk1"/>
              </a:buClr>
              <a:buSzPts val="1800"/>
              <a:buFont typeface="Barlow Light"/>
              <a:buChar char="▹"/>
            </a:pPr>
            <a:r>
              <a:rPr lang="en" sz="1800">
                <a:solidFill>
                  <a:schemeClr val="dk1"/>
                </a:solidFill>
                <a:latin typeface="Barlow Light"/>
                <a:ea typeface="Barlow Light"/>
                <a:cs typeface="Barlow Light"/>
                <a:sym typeface="Barlow Light"/>
              </a:rPr>
              <a:t>Absolute</a:t>
            </a:r>
            <a:endParaRPr sz="1800">
              <a:solidFill>
                <a:schemeClr val="dk1"/>
              </a:solidFill>
              <a:latin typeface="Barlow Light"/>
              <a:ea typeface="Barlow Light"/>
              <a:cs typeface="Barlow Light"/>
              <a:sym typeface="Barlow Light"/>
            </a:endParaRPr>
          </a:p>
          <a:p>
            <a:pPr indent="-342900" lvl="1" marL="914400" rtl="0" algn="l">
              <a:lnSpc>
                <a:spcPct val="110000"/>
              </a:lnSpc>
              <a:spcBef>
                <a:spcPts val="0"/>
              </a:spcBef>
              <a:spcAft>
                <a:spcPts val="0"/>
              </a:spcAft>
              <a:buClr>
                <a:schemeClr val="dk1"/>
              </a:buClr>
              <a:buSzPts val="1800"/>
              <a:buFont typeface="Barlow Light"/>
              <a:buChar char="▹"/>
            </a:pPr>
            <a:r>
              <a:rPr lang="en" sz="1800">
                <a:solidFill>
                  <a:schemeClr val="dk1"/>
                </a:solidFill>
                <a:latin typeface="Barlow Light"/>
                <a:ea typeface="Barlow Light"/>
                <a:cs typeface="Barlow Light"/>
                <a:sym typeface="Barlow Light"/>
              </a:rPr>
              <a:t>Zero-Page</a:t>
            </a:r>
            <a:endParaRPr sz="1800">
              <a:solidFill>
                <a:schemeClr val="dk1"/>
              </a:solidFill>
              <a:latin typeface="Barlow Light"/>
              <a:ea typeface="Barlow Light"/>
              <a:cs typeface="Barlow Light"/>
              <a:sym typeface="Barlow Light"/>
            </a:endParaRPr>
          </a:p>
          <a:p>
            <a:pPr indent="-342900" lvl="1" marL="914400" rtl="0" algn="l">
              <a:lnSpc>
                <a:spcPct val="110000"/>
              </a:lnSpc>
              <a:spcBef>
                <a:spcPts val="0"/>
              </a:spcBef>
              <a:spcAft>
                <a:spcPts val="0"/>
              </a:spcAft>
              <a:buClr>
                <a:schemeClr val="dk1"/>
              </a:buClr>
              <a:buSzPts val="1800"/>
              <a:buFont typeface="Barlow Light"/>
              <a:buChar char="▹"/>
            </a:pPr>
            <a:r>
              <a:rPr lang="en" sz="1800">
                <a:solidFill>
                  <a:schemeClr val="dk1"/>
                </a:solidFill>
                <a:latin typeface="Barlow Light"/>
                <a:ea typeface="Barlow Light"/>
                <a:cs typeface="Barlow Light"/>
                <a:sym typeface="Barlow Light"/>
              </a:rPr>
              <a:t>etc..</a:t>
            </a:r>
            <a:endParaRPr sz="1800">
              <a:solidFill>
                <a:schemeClr val="dk1"/>
              </a:solidFill>
              <a:latin typeface="Barlow Light"/>
              <a:ea typeface="Barlow Light"/>
              <a:cs typeface="Barlow Light"/>
              <a:sym typeface="Barlow Light"/>
            </a:endParaRPr>
          </a:p>
          <a:p>
            <a:pPr indent="-342900" lvl="0" marL="457200" rtl="0" algn="l">
              <a:lnSpc>
                <a:spcPct val="110000"/>
              </a:lnSpc>
              <a:spcBef>
                <a:spcPts val="0"/>
              </a:spcBef>
              <a:spcAft>
                <a:spcPts val="0"/>
              </a:spcAft>
              <a:buClr>
                <a:schemeClr val="dk1"/>
              </a:buClr>
              <a:buSzPts val="1800"/>
              <a:buFont typeface="Barlow Light"/>
              <a:buChar char="▸"/>
            </a:pPr>
            <a:r>
              <a:rPr lang="en" sz="1800">
                <a:solidFill>
                  <a:schemeClr val="dk1"/>
                </a:solidFill>
                <a:latin typeface="Barlow Light"/>
                <a:ea typeface="Barlow Light"/>
                <a:cs typeface="Barlow Light"/>
                <a:sym typeface="Barlow Light"/>
              </a:rPr>
              <a:t>Registers</a:t>
            </a:r>
            <a:endParaRPr sz="1800">
              <a:solidFill>
                <a:schemeClr val="dk1"/>
              </a:solidFill>
              <a:latin typeface="Barlow Light"/>
              <a:ea typeface="Barlow Light"/>
              <a:cs typeface="Barlow Light"/>
              <a:sym typeface="Barlow Light"/>
            </a:endParaRPr>
          </a:p>
          <a:p>
            <a:pPr indent="-342900" lvl="1" marL="914400" rtl="0" algn="l">
              <a:lnSpc>
                <a:spcPct val="110000"/>
              </a:lnSpc>
              <a:spcBef>
                <a:spcPts val="0"/>
              </a:spcBef>
              <a:spcAft>
                <a:spcPts val="0"/>
              </a:spcAft>
              <a:buClr>
                <a:schemeClr val="dk1"/>
              </a:buClr>
              <a:buSzPts val="1800"/>
              <a:buFont typeface="Barlow Light"/>
              <a:buChar char="▹"/>
            </a:pPr>
            <a:r>
              <a:rPr lang="en" sz="1800">
                <a:solidFill>
                  <a:schemeClr val="dk1"/>
                </a:solidFill>
                <a:latin typeface="Barlow Light"/>
                <a:ea typeface="Barlow Light"/>
                <a:cs typeface="Barlow Light"/>
                <a:sym typeface="Barlow Light"/>
              </a:rPr>
              <a:t>Processor status register</a:t>
            </a:r>
            <a:endParaRPr sz="1800">
              <a:solidFill>
                <a:schemeClr val="dk1"/>
              </a:solidFill>
              <a:latin typeface="Barlow Light"/>
              <a:ea typeface="Barlow Light"/>
              <a:cs typeface="Barlow Light"/>
              <a:sym typeface="Barlow Light"/>
            </a:endParaRPr>
          </a:p>
          <a:p>
            <a:pPr indent="-342900" lvl="2" marL="1371600" rtl="0" algn="l">
              <a:lnSpc>
                <a:spcPct val="110000"/>
              </a:lnSpc>
              <a:spcBef>
                <a:spcPts val="0"/>
              </a:spcBef>
              <a:spcAft>
                <a:spcPts val="0"/>
              </a:spcAft>
              <a:buClr>
                <a:schemeClr val="dk1"/>
              </a:buClr>
              <a:buSzPts val="1800"/>
              <a:buFont typeface="Barlow Light"/>
              <a:buChar char="▹"/>
            </a:pPr>
            <a:r>
              <a:rPr lang="en" sz="1800">
                <a:solidFill>
                  <a:schemeClr val="dk1"/>
                </a:solidFill>
                <a:latin typeface="Barlow Light"/>
                <a:ea typeface="Barlow Light"/>
                <a:cs typeface="Barlow Light"/>
                <a:sym typeface="Barlow Light"/>
              </a:rPr>
              <a:t>Called the flag register</a:t>
            </a:r>
            <a:endParaRPr sz="1800">
              <a:solidFill>
                <a:schemeClr val="dk1"/>
              </a:solidFill>
              <a:latin typeface="Barlow Light"/>
              <a:ea typeface="Barlow Light"/>
              <a:cs typeface="Barlow Light"/>
              <a:sym typeface="Barlow Light"/>
            </a:endParaRPr>
          </a:p>
          <a:p>
            <a:pPr indent="0" lvl="0" marL="0" rtl="0" algn="l">
              <a:lnSpc>
                <a:spcPct val="110000"/>
              </a:lnSpc>
              <a:spcBef>
                <a:spcPts val="600"/>
              </a:spcBef>
              <a:spcAft>
                <a:spcPts val="0"/>
              </a:spcAft>
              <a:buNone/>
            </a:pPr>
            <a:r>
              <a:rPr lang="en" sz="1800">
                <a:solidFill>
                  <a:schemeClr val="dk1"/>
                </a:solidFill>
                <a:latin typeface="Barlow Light"/>
                <a:ea typeface="Barlow Light"/>
                <a:cs typeface="Barlow Light"/>
                <a:sym typeface="Barlow Light"/>
              </a:rPr>
              <a:t> </a:t>
            </a:r>
            <a:endParaRPr sz="1800">
              <a:solidFill>
                <a:schemeClr val="dk1"/>
              </a:solidFill>
              <a:latin typeface="Barlow Light"/>
              <a:ea typeface="Barlow Light"/>
              <a:cs typeface="Barlow Light"/>
              <a:sym typeface="Barlow Light"/>
            </a:endParaRPr>
          </a:p>
        </p:txBody>
      </p:sp>
      <p:pic>
        <p:nvPicPr>
          <p:cNvPr id="489" name="Google Shape;489;p16"/>
          <p:cNvPicPr preferRelativeResize="0"/>
          <p:nvPr/>
        </p:nvPicPr>
        <p:blipFill>
          <a:blip r:embed="rId3">
            <a:alphaModFix/>
          </a:blip>
          <a:stretch>
            <a:fillRect/>
          </a:stretch>
        </p:blipFill>
        <p:spPr>
          <a:xfrm>
            <a:off x="4564850" y="752863"/>
            <a:ext cx="4202050" cy="3637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17"/>
          <p:cNvSpPr txBox="1"/>
          <p:nvPr>
            <p:ph idx="1" type="body"/>
          </p:nvPr>
        </p:nvSpPr>
        <p:spPr>
          <a:xfrm>
            <a:off x="457200" y="1755250"/>
            <a:ext cx="5588100" cy="26790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b="1" lang="en"/>
              <a:t>What’s next?</a:t>
            </a:r>
            <a:endParaRPr b="1"/>
          </a:p>
          <a:p>
            <a:pPr indent="-342900" lvl="0" marL="457200" rtl="0" algn="l">
              <a:spcBef>
                <a:spcPts val="600"/>
              </a:spcBef>
              <a:spcAft>
                <a:spcPts val="0"/>
              </a:spcAft>
              <a:buSzPts val="1800"/>
              <a:buChar char="▸"/>
            </a:pPr>
            <a:r>
              <a:rPr lang="en"/>
              <a:t>Finish up 6502 to allow users to send instructions and programs into memory </a:t>
            </a:r>
            <a:endParaRPr/>
          </a:p>
          <a:p>
            <a:pPr indent="-342900" lvl="0" marL="457200" rtl="0" algn="l">
              <a:spcBef>
                <a:spcPts val="0"/>
              </a:spcBef>
              <a:spcAft>
                <a:spcPts val="0"/>
              </a:spcAft>
              <a:buSzPts val="1800"/>
              <a:buChar char="▸"/>
            </a:pPr>
            <a:r>
              <a:rPr lang="en"/>
              <a:t>Design an i</a:t>
            </a:r>
            <a:r>
              <a:rPr lang="en"/>
              <a:t>nteractive UI that shows you how different parts of the machine are working as it is executing</a:t>
            </a:r>
            <a:endParaRPr/>
          </a:p>
          <a:p>
            <a:pPr indent="-342900" lvl="0" marL="457200" rtl="0" algn="l">
              <a:spcBef>
                <a:spcPts val="0"/>
              </a:spcBef>
              <a:spcAft>
                <a:spcPts val="0"/>
              </a:spcAft>
              <a:buSzPts val="1800"/>
              <a:buChar char="▸"/>
            </a:pPr>
            <a:r>
              <a:rPr lang="en"/>
              <a:t>Use WebAssembly and JavaScript to deploy application to the web </a:t>
            </a:r>
            <a:endParaRPr/>
          </a:p>
          <a:p>
            <a:pPr indent="0" lvl="0" marL="0" rtl="0" algn="l">
              <a:spcBef>
                <a:spcPts val="600"/>
              </a:spcBef>
              <a:spcAft>
                <a:spcPts val="0"/>
              </a:spcAft>
              <a:buNone/>
            </a:pPr>
            <a:r>
              <a:t/>
            </a:r>
            <a:endParaRPr/>
          </a:p>
        </p:txBody>
      </p:sp>
      <p:sp>
        <p:nvSpPr>
          <p:cNvPr id="495" name="Google Shape;495;p17"/>
          <p:cNvSpPr txBox="1"/>
          <p:nvPr>
            <p:ph type="title"/>
          </p:nvPr>
        </p:nvSpPr>
        <p:spPr>
          <a:xfrm>
            <a:off x="457200" y="605600"/>
            <a:ext cx="7676100" cy="108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Future Implementations</a:t>
            </a:r>
            <a:endParaRPr/>
          </a:p>
        </p:txBody>
      </p:sp>
      <p:sp>
        <p:nvSpPr>
          <p:cNvPr id="496" name="Google Shape;496;p17"/>
          <p:cNvSpPr txBox="1"/>
          <p:nvPr>
            <p:ph idx="12" type="sldNum"/>
          </p:nvPr>
        </p:nvSpPr>
        <p:spPr>
          <a:xfrm>
            <a:off x="8649025" y="4636750"/>
            <a:ext cx="456900" cy="4686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pSp>
        <p:nvGrpSpPr>
          <p:cNvPr id="497" name="Google Shape;497;p17"/>
          <p:cNvGrpSpPr/>
          <p:nvPr/>
        </p:nvGrpSpPr>
        <p:grpSpPr>
          <a:xfrm>
            <a:off x="6495404" y="1849734"/>
            <a:ext cx="2297431" cy="2787028"/>
            <a:chOff x="2533225" y="322726"/>
            <a:chExt cx="3925890" cy="4762523"/>
          </a:xfrm>
        </p:grpSpPr>
        <p:sp>
          <p:nvSpPr>
            <p:cNvPr id="498" name="Google Shape;498;p17"/>
            <p:cNvSpPr/>
            <p:nvPr/>
          </p:nvSpPr>
          <p:spPr>
            <a:xfrm>
              <a:off x="3796336" y="2589414"/>
              <a:ext cx="682110" cy="393573"/>
            </a:xfrm>
            <a:custGeom>
              <a:rect b="b" l="l" r="r" t="t"/>
              <a:pathLst>
                <a:path extrusionOk="0" h="393573" w="682110">
                  <a:moveTo>
                    <a:pt x="329082" y="393573"/>
                  </a:moveTo>
                  <a:lnTo>
                    <a:pt x="0" y="204216"/>
                  </a:lnTo>
                  <a:lnTo>
                    <a:pt x="353029" y="0"/>
                  </a:lnTo>
                  <a:lnTo>
                    <a:pt x="682111" y="189357"/>
                  </a:lnTo>
                  <a:lnTo>
                    <a:pt x="329082" y="393573"/>
                  </a:ln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9" name="Google Shape;499;p17"/>
            <p:cNvSpPr/>
            <p:nvPr/>
          </p:nvSpPr>
          <p:spPr>
            <a:xfrm>
              <a:off x="3809355" y="2149168"/>
              <a:ext cx="705962" cy="408622"/>
            </a:xfrm>
            <a:custGeom>
              <a:rect b="b" l="l" r="r" t="t"/>
              <a:pathLst>
                <a:path extrusionOk="0" h="408622" w="705962">
                  <a:moveTo>
                    <a:pt x="352934" y="408622"/>
                  </a:moveTo>
                  <a:lnTo>
                    <a:pt x="0" y="204311"/>
                  </a:lnTo>
                  <a:lnTo>
                    <a:pt x="352934" y="0"/>
                  </a:lnTo>
                  <a:lnTo>
                    <a:pt x="705963" y="204311"/>
                  </a:lnTo>
                  <a:lnTo>
                    <a:pt x="352934" y="408622"/>
                  </a:lnTo>
                  <a:close/>
                </a:path>
              </a:pathLst>
            </a:custGeom>
            <a:solidFill>
              <a:srgbClr val="EFDA8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0" name="Google Shape;500;p17"/>
            <p:cNvSpPr/>
            <p:nvPr/>
          </p:nvSpPr>
          <p:spPr>
            <a:xfrm>
              <a:off x="4162289" y="2390151"/>
              <a:ext cx="329177" cy="571404"/>
            </a:xfrm>
            <a:custGeom>
              <a:rect b="b" l="l" r="r" t="t"/>
              <a:pathLst>
                <a:path extrusionOk="0" h="571404" w="329177">
                  <a:moveTo>
                    <a:pt x="329177" y="380905"/>
                  </a:moveTo>
                  <a:lnTo>
                    <a:pt x="0" y="571405"/>
                  </a:lnTo>
                  <a:lnTo>
                    <a:pt x="0" y="190405"/>
                  </a:lnTo>
                  <a:lnTo>
                    <a:pt x="329177" y="0"/>
                  </a:lnTo>
                  <a:lnTo>
                    <a:pt x="329177" y="380905"/>
                  </a:lnTo>
                  <a:close/>
                </a:path>
              </a:pathLst>
            </a:custGeom>
            <a:solidFill>
              <a:srgbClr val="D1B66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1" name="Google Shape;501;p17"/>
            <p:cNvSpPr/>
            <p:nvPr/>
          </p:nvSpPr>
          <p:spPr>
            <a:xfrm>
              <a:off x="3833207" y="2390151"/>
              <a:ext cx="329081" cy="571404"/>
            </a:xfrm>
            <a:custGeom>
              <a:rect b="b" l="l" r="r" t="t"/>
              <a:pathLst>
                <a:path extrusionOk="0" h="571404" w="329081">
                  <a:moveTo>
                    <a:pt x="329082" y="571405"/>
                  </a:moveTo>
                  <a:lnTo>
                    <a:pt x="0" y="380905"/>
                  </a:lnTo>
                  <a:lnTo>
                    <a:pt x="0" y="0"/>
                  </a:lnTo>
                  <a:lnTo>
                    <a:pt x="329082" y="190405"/>
                  </a:lnTo>
                  <a:lnTo>
                    <a:pt x="329082" y="571405"/>
                  </a:lnTo>
                  <a:close/>
                </a:path>
              </a:pathLst>
            </a:custGeom>
            <a:solidFill>
              <a:srgbClr val="E2C97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2" name="Google Shape;502;p17"/>
            <p:cNvSpPr/>
            <p:nvPr/>
          </p:nvSpPr>
          <p:spPr>
            <a:xfrm>
              <a:off x="3833207" y="2390151"/>
              <a:ext cx="329081" cy="287940"/>
            </a:xfrm>
            <a:custGeom>
              <a:rect b="b" l="l" r="r" t="t"/>
              <a:pathLst>
                <a:path extrusionOk="0" h="287940" w="329081">
                  <a:moveTo>
                    <a:pt x="0" y="0"/>
                  </a:moveTo>
                  <a:lnTo>
                    <a:pt x="0" y="99631"/>
                  </a:lnTo>
                  <a:lnTo>
                    <a:pt x="329082" y="287941"/>
                  </a:lnTo>
                  <a:lnTo>
                    <a:pt x="329082" y="190881"/>
                  </a:lnTo>
                  <a:lnTo>
                    <a:pt x="0" y="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3" name="Google Shape;503;p17"/>
            <p:cNvSpPr/>
            <p:nvPr/>
          </p:nvSpPr>
          <p:spPr>
            <a:xfrm>
              <a:off x="4162289" y="2390151"/>
              <a:ext cx="329177" cy="287940"/>
            </a:xfrm>
            <a:custGeom>
              <a:rect b="b" l="l" r="r" t="t"/>
              <a:pathLst>
                <a:path extrusionOk="0" h="287940" w="329177">
                  <a:moveTo>
                    <a:pt x="329177" y="0"/>
                  </a:moveTo>
                  <a:lnTo>
                    <a:pt x="329177" y="106775"/>
                  </a:lnTo>
                  <a:lnTo>
                    <a:pt x="0" y="287941"/>
                  </a:lnTo>
                  <a:lnTo>
                    <a:pt x="0" y="190881"/>
                  </a:lnTo>
                  <a:lnTo>
                    <a:pt x="329177" y="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4" name="Google Shape;504;p17"/>
            <p:cNvSpPr/>
            <p:nvPr/>
          </p:nvSpPr>
          <p:spPr>
            <a:xfrm>
              <a:off x="3809355" y="2353479"/>
              <a:ext cx="352933" cy="307181"/>
            </a:xfrm>
            <a:custGeom>
              <a:rect b="b" l="l" r="r" t="t"/>
              <a:pathLst>
                <a:path extrusionOk="0" h="307181" w="352933">
                  <a:moveTo>
                    <a:pt x="0" y="0"/>
                  </a:moveTo>
                  <a:lnTo>
                    <a:pt x="0" y="105632"/>
                  </a:lnTo>
                  <a:lnTo>
                    <a:pt x="352934" y="307181"/>
                  </a:lnTo>
                  <a:lnTo>
                    <a:pt x="352934" y="204311"/>
                  </a:lnTo>
                  <a:lnTo>
                    <a:pt x="0" y="0"/>
                  </a:lnTo>
                  <a:close/>
                </a:path>
              </a:pathLst>
            </a:custGeom>
            <a:solidFill>
              <a:srgbClr val="E2C97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5" name="Google Shape;505;p17"/>
            <p:cNvSpPr/>
            <p:nvPr/>
          </p:nvSpPr>
          <p:spPr>
            <a:xfrm>
              <a:off x="4162289" y="2353479"/>
              <a:ext cx="353029" cy="307181"/>
            </a:xfrm>
            <a:custGeom>
              <a:rect b="b" l="l" r="r" t="t"/>
              <a:pathLst>
                <a:path extrusionOk="0" h="307181" w="353029">
                  <a:moveTo>
                    <a:pt x="0" y="307181"/>
                  </a:moveTo>
                  <a:lnTo>
                    <a:pt x="353029" y="113919"/>
                  </a:lnTo>
                  <a:lnTo>
                    <a:pt x="353029" y="0"/>
                  </a:lnTo>
                  <a:lnTo>
                    <a:pt x="0" y="204311"/>
                  </a:lnTo>
                  <a:lnTo>
                    <a:pt x="0" y="307181"/>
                  </a:lnTo>
                  <a:close/>
                </a:path>
              </a:pathLst>
            </a:custGeom>
            <a:solidFill>
              <a:srgbClr val="D1B66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6" name="Google Shape;506;p17"/>
            <p:cNvSpPr/>
            <p:nvPr/>
          </p:nvSpPr>
          <p:spPr>
            <a:xfrm>
              <a:off x="4379054" y="3098705"/>
              <a:ext cx="1297601" cy="763520"/>
            </a:xfrm>
            <a:custGeom>
              <a:rect b="b" l="l" r="r" t="t"/>
              <a:pathLst>
                <a:path extrusionOk="0" h="763520" w="1297601">
                  <a:moveTo>
                    <a:pt x="1071529" y="748294"/>
                  </a:moveTo>
                  <a:lnTo>
                    <a:pt x="19379" y="140980"/>
                  </a:lnTo>
                  <a:cubicBezTo>
                    <a:pt x="811" y="130189"/>
                    <a:pt x="-5518" y="106348"/>
                    <a:pt x="5248" y="87736"/>
                  </a:cubicBezTo>
                  <a:cubicBezTo>
                    <a:pt x="8964" y="81316"/>
                    <a:pt x="14419" y="76096"/>
                    <a:pt x="20994" y="72686"/>
                  </a:cubicBezTo>
                  <a:lnTo>
                    <a:pt x="153369" y="4297"/>
                  </a:lnTo>
                  <a:cubicBezTo>
                    <a:pt x="165105" y="-1723"/>
                    <a:pt x="179074" y="-1399"/>
                    <a:pt x="190524" y="5154"/>
                  </a:cubicBezTo>
                  <a:lnTo>
                    <a:pt x="1278120" y="632851"/>
                  </a:lnTo>
                  <a:cubicBezTo>
                    <a:pt x="1296688" y="643529"/>
                    <a:pt x="1303112" y="667284"/>
                    <a:pt x="1292450" y="685896"/>
                  </a:cubicBezTo>
                  <a:cubicBezTo>
                    <a:pt x="1288725" y="692421"/>
                    <a:pt x="1283185" y="697717"/>
                    <a:pt x="1276504" y="701146"/>
                  </a:cubicBezTo>
                  <a:lnTo>
                    <a:pt x="1180431" y="750771"/>
                  </a:lnTo>
                  <a:cubicBezTo>
                    <a:pt x="1146078" y="768611"/>
                    <a:pt x="1105036" y="767678"/>
                    <a:pt x="1071529" y="748294"/>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7" name="Google Shape;507;p17"/>
            <p:cNvSpPr/>
            <p:nvPr/>
          </p:nvSpPr>
          <p:spPr>
            <a:xfrm>
              <a:off x="4481013" y="322726"/>
              <a:ext cx="1171694" cy="3426502"/>
            </a:xfrm>
            <a:custGeom>
              <a:rect b="b" l="l" r="r" t="t"/>
              <a:pathLst>
                <a:path extrusionOk="0" h="3426502" w="1171694">
                  <a:moveTo>
                    <a:pt x="1034189" y="3409974"/>
                  </a:moveTo>
                  <a:lnTo>
                    <a:pt x="137505" y="2891051"/>
                  </a:lnTo>
                  <a:cubicBezTo>
                    <a:pt x="61483" y="2847141"/>
                    <a:pt x="0" y="2729126"/>
                    <a:pt x="0" y="2627685"/>
                  </a:cubicBezTo>
                  <a:lnTo>
                    <a:pt x="0" y="120800"/>
                  </a:lnTo>
                  <a:cubicBezTo>
                    <a:pt x="285" y="19073"/>
                    <a:pt x="61578" y="-27409"/>
                    <a:pt x="137505" y="16597"/>
                  </a:cubicBezTo>
                  <a:lnTo>
                    <a:pt x="1034189" y="535424"/>
                  </a:lnTo>
                  <a:cubicBezTo>
                    <a:pt x="1110212" y="579429"/>
                    <a:pt x="1171695" y="697349"/>
                    <a:pt x="1171695" y="798790"/>
                  </a:cubicBezTo>
                  <a:lnTo>
                    <a:pt x="1171695" y="3305770"/>
                  </a:lnTo>
                  <a:cubicBezTo>
                    <a:pt x="1171695" y="3407307"/>
                    <a:pt x="1110117" y="3453884"/>
                    <a:pt x="1034189" y="3409974"/>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8" name="Google Shape;508;p17"/>
            <p:cNvSpPr/>
            <p:nvPr/>
          </p:nvSpPr>
          <p:spPr>
            <a:xfrm>
              <a:off x="5530597" y="3624781"/>
              <a:ext cx="70985" cy="153066"/>
            </a:xfrm>
            <a:custGeom>
              <a:rect b="b" l="l" r="r" t="t"/>
              <a:pathLst>
                <a:path extrusionOk="0" h="153066" w="70985">
                  <a:moveTo>
                    <a:pt x="0" y="153067"/>
                  </a:moveTo>
                  <a:lnTo>
                    <a:pt x="70986" y="117062"/>
                  </a:lnTo>
                  <a:lnTo>
                    <a:pt x="2851" y="0"/>
                  </a:lnTo>
                  <a:lnTo>
                    <a:pt x="0" y="153067"/>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9" name="Google Shape;509;p17"/>
            <p:cNvSpPr/>
            <p:nvPr/>
          </p:nvSpPr>
          <p:spPr>
            <a:xfrm>
              <a:off x="4467139" y="329893"/>
              <a:ext cx="65379" cy="96678"/>
            </a:xfrm>
            <a:custGeom>
              <a:rect b="b" l="l" r="r" t="t"/>
              <a:pathLst>
                <a:path extrusionOk="0" h="96678" w="65379">
                  <a:moveTo>
                    <a:pt x="0" y="34385"/>
                  </a:moveTo>
                  <a:lnTo>
                    <a:pt x="65379" y="0"/>
                  </a:lnTo>
                  <a:lnTo>
                    <a:pt x="52170" y="96679"/>
                  </a:lnTo>
                  <a:lnTo>
                    <a:pt x="0" y="34385"/>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0" name="Google Shape;510;p17"/>
            <p:cNvSpPr/>
            <p:nvPr/>
          </p:nvSpPr>
          <p:spPr>
            <a:xfrm>
              <a:off x="4423901" y="351343"/>
              <a:ext cx="1171694" cy="3426502"/>
            </a:xfrm>
            <a:custGeom>
              <a:rect b="b" l="l" r="r" t="t"/>
              <a:pathLst>
                <a:path extrusionOk="0" h="3426502" w="1171694">
                  <a:moveTo>
                    <a:pt x="1034094" y="3409931"/>
                  </a:moveTo>
                  <a:lnTo>
                    <a:pt x="137505" y="2891009"/>
                  </a:lnTo>
                  <a:cubicBezTo>
                    <a:pt x="61483" y="2847099"/>
                    <a:pt x="0" y="2729084"/>
                    <a:pt x="0" y="2627643"/>
                  </a:cubicBezTo>
                  <a:lnTo>
                    <a:pt x="0" y="120854"/>
                  </a:lnTo>
                  <a:cubicBezTo>
                    <a:pt x="380" y="19031"/>
                    <a:pt x="61578" y="-27355"/>
                    <a:pt x="137505" y="16555"/>
                  </a:cubicBezTo>
                  <a:lnTo>
                    <a:pt x="1034094" y="535477"/>
                  </a:lnTo>
                  <a:cubicBezTo>
                    <a:pt x="1110117" y="579482"/>
                    <a:pt x="1171695" y="697402"/>
                    <a:pt x="1171695" y="798843"/>
                  </a:cubicBezTo>
                  <a:lnTo>
                    <a:pt x="1171695" y="3305823"/>
                  </a:lnTo>
                  <a:cubicBezTo>
                    <a:pt x="1171695" y="3407264"/>
                    <a:pt x="1110117" y="3453937"/>
                    <a:pt x="1034094" y="3409931"/>
                  </a:cubicBezTo>
                  <a:close/>
                </a:path>
              </a:pathLst>
            </a:custGeom>
            <a:solidFill>
              <a:srgbClr val="616E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1" name="Google Shape;511;p17"/>
            <p:cNvSpPr/>
            <p:nvPr/>
          </p:nvSpPr>
          <p:spPr>
            <a:xfrm>
              <a:off x="4414398" y="357753"/>
              <a:ext cx="1171599" cy="3426525"/>
            </a:xfrm>
            <a:custGeom>
              <a:rect b="b" l="l" r="r" t="t"/>
              <a:pathLst>
                <a:path extrusionOk="0" h="3426525" w="1171599">
                  <a:moveTo>
                    <a:pt x="1171600" y="798815"/>
                  </a:moveTo>
                  <a:lnTo>
                    <a:pt x="1171600" y="3305700"/>
                  </a:lnTo>
                  <a:cubicBezTo>
                    <a:pt x="1171600" y="3407332"/>
                    <a:pt x="1110117" y="3453909"/>
                    <a:pt x="1034094" y="3409999"/>
                  </a:cubicBezTo>
                  <a:lnTo>
                    <a:pt x="682491" y="3206545"/>
                  </a:lnTo>
                  <a:lnTo>
                    <a:pt x="573114" y="3143204"/>
                  </a:lnTo>
                  <a:lnTo>
                    <a:pt x="137410" y="2891077"/>
                  </a:lnTo>
                  <a:cubicBezTo>
                    <a:pt x="61388" y="2847071"/>
                    <a:pt x="0" y="2729152"/>
                    <a:pt x="0" y="2627711"/>
                  </a:cubicBezTo>
                  <a:lnTo>
                    <a:pt x="0" y="120826"/>
                  </a:lnTo>
                  <a:cubicBezTo>
                    <a:pt x="380" y="19194"/>
                    <a:pt x="61483" y="-27383"/>
                    <a:pt x="137410" y="16527"/>
                  </a:cubicBezTo>
                  <a:lnTo>
                    <a:pt x="1034094" y="535449"/>
                  </a:lnTo>
                  <a:cubicBezTo>
                    <a:pt x="1110117" y="579455"/>
                    <a:pt x="1171600" y="697279"/>
                    <a:pt x="1171600" y="798815"/>
                  </a:cubicBezTo>
                  <a:close/>
                </a:path>
              </a:pathLst>
            </a:custGeom>
            <a:solidFill>
              <a:srgbClr val="20232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2" name="Google Shape;512;p17"/>
            <p:cNvSpPr/>
            <p:nvPr/>
          </p:nvSpPr>
          <p:spPr>
            <a:xfrm>
              <a:off x="4479777" y="459022"/>
              <a:ext cx="1041506" cy="3182614"/>
            </a:xfrm>
            <a:custGeom>
              <a:rect b="b" l="l" r="r" t="t"/>
              <a:pathLst>
                <a:path extrusionOk="0" h="3182614" w="1041506">
                  <a:moveTo>
                    <a:pt x="1041507" y="672114"/>
                  </a:moveTo>
                  <a:lnTo>
                    <a:pt x="1041507" y="3113753"/>
                  </a:lnTo>
                  <a:cubicBezTo>
                    <a:pt x="1041507" y="3175284"/>
                    <a:pt x="998459" y="3200240"/>
                    <a:pt x="945433" y="3169379"/>
                  </a:cubicBezTo>
                  <a:lnTo>
                    <a:pt x="897919" y="3141756"/>
                  </a:lnTo>
                  <a:lnTo>
                    <a:pt x="735041" y="3047554"/>
                  </a:lnTo>
                  <a:lnTo>
                    <a:pt x="665006" y="3006978"/>
                  </a:lnTo>
                  <a:lnTo>
                    <a:pt x="640299" y="2992595"/>
                  </a:lnTo>
                  <a:lnTo>
                    <a:pt x="632031" y="2987737"/>
                  </a:lnTo>
                  <a:lnTo>
                    <a:pt x="571688" y="2952971"/>
                  </a:lnTo>
                  <a:lnTo>
                    <a:pt x="396362" y="2851625"/>
                  </a:lnTo>
                  <a:lnTo>
                    <a:pt x="396362" y="2851625"/>
                  </a:lnTo>
                  <a:lnTo>
                    <a:pt x="324140" y="2809810"/>
                  </a:lnTo>
                  <a:lnTo>
                    <a:pt x="324140" y="2809810"/>
                  </a:lnTo>
                  <a:lnTo>
                    <a:pt x="294872" y="2792855"/>
                  </a:lnTo>
                  <a:lnTo>
                    <a:pt x="120020" y="2691700"/>
                  </a:lnTo>
                  <a:lnTo>
                    <a:pt x="96168" y="2677889"/>
                  </a:lnTo>
                  <a:cubicBezTo>
                    <a:pt x="42953" y="2647123"/>
                    <a:pt x="0" y="2572352"/>
                    <a:pt x="0" y="2510725"/>
                  </a:cubicBezTo>
                  <a:lnTo>
                    <a:pt x="0" y="68896"/>
                  </a:lnTo>
                  <a:cubicBezTo>
                    <a:pt x="0" y="7364"/>
                    <a:pt x="42953" y="-17591"/>
                    <a:pt x="96168" y="13175"/>
                  </a:cubicBezTo>
                  <a:lnTo>
                    <a:pt x="445491" y="216152"/>
                  </a:lnTo>
                  <a:lnTo>
                    <a:pt x="445491" y="217105"/>
                  </a:lnTo>
                  <a:cubicBezTo>
                    <a:pt x="448332" y="269961"/>
                    <a:pt x="476147" y="318291"/>
                    <a:pt x="520373" y="347216"/>
                  </a:cubicBezTo>
                  <a:cubicBezTo>
                    <a:pt x="561805" y="371029"/>
                    <a:pt x="595350" y="351693"/>
                    <a:pt x="595350" y="303878"/>
                  </a:cubicBezTo>
                  <a:cubicBezTo>
                    <a:pt x="595350" y="303878"/>
                    <a:pt x="595350" y="303116"/>
                    <a:pt x="595350" y="302830"/>
                  </a:cubicBezTo>
                  <a:lnTo>
                    <a:pt x="945528" y="505427"/>
                  </a:lnTo>
                  <a:cubicBezTo>
                    <a:pt x="998459" y="535811"/>
                    <a:pt x="1041507" y="610583"/>
                    <a:pt x="1041507" y="67211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3" name="Google Shape;513;p17"/>
            <p:cNvSpPr/>
            <p:nvPr/>
          </p:nvSpPr>
          <p:spPr>
            <a:xfrm rot="-1790023">
              <a:off x="4986670" y="707058"/>
              <a:ext cx="46534" cy="80862"/>
            </a:xfrm>
            <a:custGeom>
              <a:rect b="b" l="l" r="r" t="t"/>
              <a:pathLst>
                <a:path extrusionOk="0" h="80859" w="46533">
                  <a:moveTo>
                    <a:pt x="46534" y="40430"/>
                  </a:moveTo>
                  <a:cubicBezTo>
                    <a:pt x="46534" y="62758"/>
                    <a:pt x="36118" y="80859"/>
                    <a:pt x="23268" y="80859"/>
                  </a:cubicBezTo>
                  <a:cubicBezTo>
                    <a:pt x="10418" y="80859"/>
                    <a:pt x="1" y="62758"/>
                    <a:pt x="1" y="40430"/>
                  </a:cubicBezTo>
                  <a:cubicBezTo>
                    <a:pt x="1" y="18101"/>
                    <a:pt x="10418" y="0"/>
                    <a:pt x="23268" y="0"/>
                  </a:cubicBezTo>
                  <a:cubicBezTo>
                    <a:pt x="36118" y="0"/>
                    <a:pt x="46534" y="18101"/>
                    <a:pt x="46534" y="40430"/>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4" name="Google Shape;514;p17"/>
            <p:cNvSpPr/>
            <p:nvPr/>
          </p:nvSpPr>
          <p:spPr>
            <a:xfrm>
              <a:off x="4988272" y="730303"/>
              <a:ext cx="23851" cy="30807"/>
            </a:xfrm>
            <a:custGeom>
              <a:rect b="b" l="l" r="r" t="t"/>
              <a:pathLst>
                <a:path extrusionOk="0" h="30807" w="23851">
                  <a:moveTo>
                    <a:pt x="11878" y="29167"/>
                  </a:moveTo>
                  <a:cubicBezTo>
                    <a:pt x="4856" y="24568"/>
                    <a:pt x="447" y="16891"/>
                    <a:pt x="0" y="8498"/>
                  </a:cubicBezTo>
                  <a:cubicBezTo>
                    <a:pt x="0" y="878"/>
                    <a:pt x="5322" y="-2170"/>
                    <a:pt x="11878" y="1640"/>
                  </a:cubicBezTo>
                  <a:cubicBezTo>
                    <a:pt x="18958" y="6197"/>
                    <a:pt x="23415" y="13889"/>
                    <a:pt x="23852" y="22310"/>
                  </a:cubicBezTo>
                  <a:cubicBezTo>
                    <a:pt x="23852" y="29930"/>
                    <a:pt x="18530" y="32978"/>
                    <a:pt x="11878" y="29167"/>
                  </a:cubicBezTo>
                  <a:close/>
                </a:path>
              </a:pathLst>
            </a:custGeom>
            <a:solidFill>
              <a:srgbClr val="FFFFF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5" name="Google Shape;515;p17"/>
            <p:cNvSpPr/>
            <p:nvPr/>
          </p:nvSpPr>
          <p:spPr>
            <a:xfrm>
              <a:off x="5609185" y="1342555"/>
              <a:ext cx="26417" cy="145526"/>
            </a:xfrm>
            <a:custGeom>
              <a:rect b="b" l="l" r="r" t="t"/>
              <a:pathLst>
                <a:path extrusionOk="0" h="145526" w="26417">
                  <a:moveTo>
                    <a:pt x="13209" y="143863"/>
                  </a:moveTo>
                  <a:lnTo>
                    <a:pt x="13209" y="143863"/>
                  </a:lnTo>
                  <a:cubicBezTo>
                    <a:pt x="5892" y="148150"/>
                    <a:pt x="0" y="143863"/>
                    <a:pt x="0" y="134338"/>
                  </a:cubicBezTo>
                  <a:lnTo>
                    <a:pt x="0" y="26992"/>
                  </a:lnTo>
                  <a:cubicBezTo>
                    <a:pt x="124" y="16924"/>
                    <a:pt x="5027" y="7513"/>
                    <a:pt x="13209" y="1655"/>
                  </a:cubicBezTo>
                  <a:lnTo>
                    <a:pt x="13209" y="1655"/>
                  </a:lnTo>
                  <a:cubicBezTo>
                    <a:pt x="20526" y="-2631"/>
                    <a:pt x="26418" y="1655"/>
                    <a:pt x="26418" y="11656"/>
                  </a:cubicBezTo>
                  <a:lnTo>
                    <a:pt x="26418" y="118527"/>
                  </a:lnTo>
                  <a:cubicBezTo>
                    <a:pt x="26294" y="128595"/>
                    <a:pt x="21391" y="138005"/>
                    <a:pt x="13209" y="143863"/>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6" name="Google Shape;516;p17"/>
            <p:cNvSpPr/>
            <p:nvPr/>
          </p:nvSpPr>
          <p:spPr>
            <a:xfrm>
              <a:off x="5609185" y="1517667"/>
              <a:ext cx="26417" cy="145530"/>
            </a:xfrm>
            <a:custGeom>
              <a:rect b="b" l="l" r="r" t="t"/>
              <a:pathLst>
                <a:path extrusionOk="0" h="145530" w="26417">
                  <a:moveTo>
                    <a:pt x="13209" y="143916"/>
                  </a:moveTo>
                  <a:lnTo>
                    <a:pt x="13209" y="143916"/>
                  </a:lnTo>
                  <a:cubicBezTo>
                    <a:pt x="5892" y="148107"/>
                    <a:pt x="0" y="143916"/>
                    <a:pt x="0" y="133915"/>
                  </a:cubicBezTo>
                  <a:lnTo>
                    <a:pt x="0" y="26949"/>
                  </a:lnTo>
                  <a:cubicBezTo>
                    <a:pt x="171" y="16891"/>
                    <a:pt x="5065" y="7499"/>
                    <a:pt x="13209" y="1613"/>
                  </a:cubicBezTo>
                  <a:lnTo>
                    <a:pt x="13209" y="1613"/>
                  </a:lnTo>
                  <a:cubicBezTo>
                    <a:pt x="20526" y="-2578"/>
                    <a:pt x="26418" y="1613"/>
                    <a:pt x="26418" y="11709"/>
                  </a:cubicBezTo>
                  <a:lnTo>
                    <a:pt x="26418" y="118580"/>
                  </a:lnTo>
                  <a:cubicBezTo>
                    <a:pt x="26275" y="128648"/>
                    <a:pt x="21372" y="138049"/>
                    <a:pt x="13209" y="143916"/>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7" name="Google Shape;517;p17"/>
            <p:cNvSpPr/>
            <p:nvPr/>
          </p:nvSpPr>
          <p:spPr>
            <a:xfrm>
              <a:off x="4598943" y="668398"/>
              <a:ext cx="778468" cy="1303739"/>
            </a:xfrm>
            <a:custGeom>
              <a:rect b="b" l="l" r="r" t="t"/>
              <a:pathLst>
                <a:path extrusionOk="0" h="1303739" w="778468">
                  <a:moveTo>
                    <a:pt x="726584" y="1297509"/>
                  </a:moveTo>
                  <a:lnTo>
                    <a:pt x="51885" y="906984"/>
                  </a:lnTo>
                  <a:cubicBezTo>
                    <a:pt x="23377" y="890411"/>
                    <a:pt x="0" y="845929"/>
                    <a:pt x="0" y="807543"/>
                  </a:cubicBezTo>
                  <a:lnTo>
                    <a:pt x="0" y="45543"/>
                  </a:lnTo>
                  <a:cubicBezTo>
                    <a:pt x="0" y="7443"/>
                    <a:pt x="23187" y="-10369"/>
                    <a:pt x="51885" y="6205"/>
                  </a:cubicBezTo>
                  <a:lnTo>
                    <a:pt x="726584" y="396730"/>
                  </a:lnTo>
                  <a:cubicBezTo>
                    <a:pt x="755092" y="413303"/>
                    <a:pt x="778469" y="457785"/>
                    <a:pt x="778469" y="496076"/>
                  </a:cubicBezTo>
                  <a:lnTo>
                    <a:pt x="778469" y="1258076"/>
                  </a:lnTo>
                  <a:cubicBezTo>
                    <a:pt x="778469" y="1296461"/>
                    <a:pt x="755282" y="1314083"/>
                    <a:pt x="726584" y="1297509"/>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8" name="Google Shape;518;p17"/>
            <p:cNvSpPr/>
            <p:nvPr/>
          </p:nvSpPr>
          <p:spPr>
            <a:xfrm>
              <a:off x="4598943" y="1688145"/>
              <a:ext cx="778468" cy="1303647"/>
            </a:xfrm>
            <a:custGeom>
              <a:rect b="b" l="l" r="r" t="t"/>
              <a:pathLst>
                <a:path extrusionOk="0" h="1303647" w="778468">
                  <a:moveTo>
                    <a:pt x="726584" y="1297414"/>
                  </a:moveTo>
                  <a:lnTo>
                    <a:pt x="51885" y="906889"/>
                  </a:lnTo>
                  <a:cubicBezTo>
                    <a:pt x="23377" y="890315"/>
                    <a:pt x="0" y="845834"/>
                    <a:pt x="0" y="807543"/>
                  </a:cubicBezTo>
                  <a:lnTo>
                    <a:pt x="0" y="45543"/>
                  </a:lnTo>
                  <a:cubicBezTo>
                    <a:pt x="0" y="7443"/>
                    <a:pt x="23187" y="-10369"/>
                    <a:pt x="51885" y="6205"/>
                  </a:cubicBezTo>
                  <a:lnTo>
                    <a:pt x="726584" y="396730"/>
                  </a:lnTo>
                  <a:cubicBezTo>
                    <a:pt x="755092" y="413303"/>
                    <a:pt x="778469" y="457785"/>
                    <a:pt x="778469" y="496171"/>
                  </a:cubicBezTo>
                  <a:lnTo>
                    <a:pt x="778469" y="1258171"/>
                  </a:lnTo>
                  <a:cubicBezTo>
                    <a:pt x="778469" y="1296366"/>
                    <a:pt x="755282" y="1313987"/>
                    <a:pt x="726584" y="1297414"/>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9" name="Google Shape;519;p17"/>
            <p:cNvSpPr/>
            <p:nvPr/>
          </p:nvSpPr>
          <p:spPr>
            <a:xfrm>
              <a:off x="4599323" y="2707876"/>
              <a:ext cx="778184" cy="892902"/>
            </a:xfrm>
            <a:custGeom>
              <a:rect b="b" l="l" r="r" t="t"/>
              <a:pathLst>
                <a:path extrusionOk="0" h="892902" w="778184">
                  <a:moveTo>
                    <a:pt x="778184" y="495805"/>
                  </a:moveTo>
                  <a:lnTo>
                    <a:pt x="778184" y="892902"/>
                  </a:lnTo>
                  <a:lnTo>
                    <a:pt x="545461" y="758124"/>
                  </a:lnTo>
                  <a:lnTo>
                    <a:pt x="520753" y="743741"/>
                  </a:lnTo>
                  <a:lnTo>
                    <a:pt x="512486" y="738883"/>
                  </a:lnTo>
                  <a:lnTo>
                    <a:pt x="452143" y="704117"/>
                  </a:lnTo>
                  <a:lnTo>
                    <a:pt x="276817" y="602771"/>
                  </a:lnTo>
                  <a:lnTo>
                    <a:pt x="276817" y="602771"/>
                  </a:lnTo>
                  <a:lnTo>
                    <a:pt x="204120" y="560766"/>
                  </a:lnTo>
                  <a:lnTo>
                    <a:pt x="174852" y="543811"/>
                  </a:lnTo>
                  <a:lnTo>
                    <a:pt x="0" y="442656"/>
                  </a:lnTo>
                  <a:lnTo>
                    <a:pt x="0" y="45463"/>
                  </a:lnTo>
                  <a:cubicBezTo>
                    <a:pt x="0" y="7363"/>
                    <a:pt x="23282" y="-10353"/>
                    <a:pt x="51885" y="6220"/>
                  </a:cubicBezTo>
                  <a:lnTo>
                    <a:pt x="726584" y="396745"/>
                  </a:lnTo>
                  <a:cubicBezTo>
                    <a:pt x="754902" y="413033"/>
                    <a:pt x="778184" y="457515"/>
                    <a:pt x="778184" y="495805"/>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0" name="Google Shape;520;p17"/>
            <p:cNvSpPr/>
            <p:nvPr/>
          </p:nvSpPr>
          <p:spPr>
            <a:xfrm>
              <a:off x="4781159" y="1048176"/>
              <a:ext cx="416151" cy="544252"/>
            </a:xfrm>
            <a:custGeom>
              <a:rect b="b" l="l" r="r" t="t"/>
              <a:pathLst>
                <a:path extrusionOk="0" h="544252" w="416151">
                  <a:moveTo>
                    <a:pt x="410093" y="288701"/>
                  </a:moveTo>
                  <a:lnTo>
                    <a:pt x="317821" y="128395"/>
                  </a:lnTo>
                  <a:cubicBezTo>
                    <a:pt x="314315" y="122019"/>
                    <a:pt x="309250" y="116642"/>
                    <a:pt x="303092" y="112774"/>
                  </a:cubicBezTo>
                  <a:lnTo>
                    <a:pt x="303092" y="112774"/>
                  </a:lnTo>
                  <a:cubicBezTo>
                    <a:pt x="302275" y="112284"/>
                    <a:pt x="301419" y="111870"/>
                    <a:pt x="300526" y="111536"/>
                  </a:cubicBezTo>
                  <a:cubicBezTo>
                    <a:pt x="299680" y="110897"/>
                    <a:pt x="298796" y="110324"/>
                    <a:pt x="297865" y="109821"/>
                  </a:cubicBezTo>
                  <a:lnTo>
                    <a:pt x="272208" y="94962"/>
                  </a:lnTo>
                  <a:cubicBezTo>
                    <a:pt x="265176" y="90866"/>
                    <a:pt x="258619" y="91152"/>
                    <a:pt x="254818" y="95819"/>
                  </a:cubicBezTo>
                  <a:cubicBezTo>
                    <a:pt x="246645" y="105344"/>
                    <a:pt x="228210" y="104487"/>
                    <a:pt x="207874" y="92676"/>
                  </a:cubicBezTo>
                  <a:cubicBezTo>
                    <a:pt x="187395" y="80812"/>
                    <a:pt x="171022" y="62968"/>
                    <a:pt x="160930" y="41527"/>
                  </a:cubicBezTo>
                  <a:cubicBezTo>
                    <a:pt x="157471" y="32831"/>
                    <a:pt x="151351" y="25460"/>
                    <a:pt x="143445" y="20477"/>
                  </a:cubicBezTo>
                  <a:lnTo>
                    <a:pt x="118262" y="5713"/>
                  </a:lnTo>
                  <a:cubicBezTo>
                    <a:pt x="117445" y="5194"/>
                    <a:pt x="116590" y="4748"/>
                    <a:pt x="115697" y="4379"/>
                  </a:cubicBezTo>
                  <a:cubicBezTo>
                    <a:pt x="111040" y="27"/>
                    <a:pt x="104284" y="-1201"/>
                    <a:pt x="98402" y="1236"/>
                  </a:cubicBezTo>
                  <a:lnTo>
                    <a:pt x="6129" y="54671"/>
                  </a:lnTo>
                  <a:cubicBezTo>
                    <a:pt x="-2043" y="59434"/>
                    <a:pt x="-2043" y="74579"/>
                    <a:pt x="6129" y="88676"/>
                  </a:cubicBezTo>
                  <a:lnTo>
                    <a:pt x="56589" y="176306"/>
                  </a:lnTo>
                  <a:cubicBezTo>
                    <a:pt x="59944" y="182607"/>
                    <a:pt x="64809" y="187975"/>
                    <a:pt x="70748" y="191927"/>
                  </a:cubicBezTo>
                  <a:cubicBezTo>
                    <a:pt x="75053" y="195000"/>
                    <a:pt x="80669" y="195545"/>
                    <a:pt x="85478" y="193355"/>
                  </a:cubicBezTo>
                  <a:lnTo>
                    <a:pt x="97071" y="186593"/>
                  </a:lnTo>
                  <a:lnTo>
                    <a:pt x="97071" y="400905"/>
                  </a:lnTo>
                  <a:cubicBezTo>
                    <a:pt x="98107" y="415497"/>
                    <a:pt x="105966" y="428747"/>
                    <a:pt x="118262" y="436624"/>
                  </a:cubicBezTo>
                  <a:lnTo>
                    <a:pt x="297865" y="541399"/>
                  </a:lnTo>
                  <a:cubicBezTo>
                    <a:pt x="309363" y="548066"/>
                    <a:pt x="318581" y="542637"/>
                    <a:pt x="318581" y="529397"/>
                  </a:cubicBezTo>
                  <a:lnTo>
                    <a:pt x="318581" y="315085"/>
                  </a:lnTo>
                  <a:lnTo>
                    <a:pt x="330270" y="335278"/>
                  </a:lnTo>
                  <a:cubicBezTo>
                    <a:pt x="333738" y="341631"/>
                    <a:pt x="338775" y="346975"/>
                    <a:pt x="344904" y="350804"/>
                  </a:cubicBezTo>
                  <a:lnTo>
                    <a:pt x="344904" y="350804"/>
                  </a:lnTo>
                  <a:cubicBezTo>
                    <a:pt x="349209" y="353880"/>
                    <a:pt x="354825" y="354423"/>
                    <a:pt x="359633" y="352232"/>
                  </a:cubicBezTo>
                  <a:lnTo>
                    <a:pt x="410093" y="322991"/>
                  </a:lnTo>
                  <a:cubicBezTo>
                    <a:pt x="418171" y="317942"/>
                    <a:pt x="418171" y="303274"/>
                    <a:pt x="410093" y="288701"/>
                  </a:cubicBezTo>
                  <a:close/>
                </a:path>
              </a:pathLst>
            </a:custGeom>
            <a:solidFill>
              <a:srgbClr val="D9DAE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1" name="Google Shape;521;p17"/>
            <p:cNvSpPr/>
            <p:nvPr/>
          </p:nvSpPr>
          <p:spPr>
            <a:xfrm>
              <a:off x="4812185" y="2127070"/>
              <a:ext cx="353313" cy="495871"/>
            </a:xfrm>
            <a:custGeom>
              <a:rect b="b" l="l" r="r" t="t"/>
              <a:pathLst>
                <a:path extrusionOk="0" h="495871" w="353313">
                  <a:moveTo>
                    <a:pt x="340010" y="188881"/>
                  </a:moveTo>
                  <a:lnTo>
                    <a:pt x="13589" y="0"/>
                  </a:lnTo>
                  <a:cubicBezTo>
                    <a:pt x="4960" y="28061"/>
                    <a:pt x="380" y="57217"/>
                    <a:pt x="0" y="86582"/>
                  </a:cubicBezTo>
                  <a:lnTo>
                    <a:pt x="0" y="291179"/>
                  </a:lnTo>
                  <a:lnTo>
                    <a:pt x="149574" y="377762"/>
                  </a:lnTo>
                  <a:lnTo>
                    <a:pt x="176847" y="220409"/>
                  </a:lnTo>
                  <a:lnTo>
                    <a:pt x="204025" y="409289"/>
                  </a:lnTo>
                  <a:lnTo>
                    <a:pt x="353314" y="495872"/>
                  </a:lnTo>
                  <a:lnTo>
                    <a:pt x="353314" y="291179"/>
                  </a:lnTo>
                  <a:cubicBezTo>
                    <a:pt x="352592" y="256699"/>
                    <a:pt x="348126" y="222399"/>
                    <a:pt x="340010" y="18888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2" name="Google Shape;522;p17"/>
            <p:cNvSpPr/>
            <p:nvPr/>
          </p:nvSpPr>
          <p:spPr>
            <a:xfrm>
              <a:off x="4825774" y="2064110"/>
              <a:ext cx="326421" cy="236124"/>
            </a:xfrm>
            <a:custGeom>
              <a:rect b="b" l="l" r="r" t="t"/>
              <a:pathLst>
                <a:path extrusionOk="0" h="236124" w="326421">
                  <a:moveTo>
                    <a:pt x="326421" y="188881"/>
                  </a:moveTo>
                  <a:lnTo>
                    <a:pt x="0" y="0"/>
                  </a:lnTo>
                  <a:lnTo>
                    <a:pt x="0" y="47244"/>
                  </a:lnTo>
                  <a:lnTo>
                    <a:pt x="326421" y="236125"/>
                  </a:lnTo>
                  <a:lnTo>
                    <a:pt x="326421" y="188881"/>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3" name="Google Shape;523;p17"/>
            <p:cNvSpPr/>
            <p:nvPr/>
          </p:nvSpPr>
          <p:spPr>
            <a:xfrm>
              <a:off x="4803918" y="3156860"/>
              <a:ext cx="410711" cy="349715"/>
            </a:xfrm>
            <a:custGeom>
              <a:rect b="b" l="l" r="r" t="t"/>
              <a:pathLst>
                <a:path extrusionOk="0" h="349715" w="410711">
                  <a:moveTo>
                    <a:pt x="410711" y="349716"/>
                  </a:moveTo>
                  <a:lnTo>
                    <a:pt x="340865" y="309139"/>
                  </a:lnTo>
                  <a:lnTo>
                    <a:pt x="316158" y="294757"/>
                  </a:lnTo>
                  <a:lnTo>
                    <a:pt x="307891" y="289899"/>
                  </a:lnTo>
                  <a:lnTo>
                    <a:pt x="247548" y="255132"/>
                  </a:lnTo>
                  <a:lnTo>
                    <a:pt x="72221" y="153787"/>
                  </a:lnTo>
                  <a:lnTo>
                    <a:pt x="72221" y="153787"/>
                  </a:lnTo>
                  <a:lnTo>
                    <a:pt x="0" y="111972"/>
                  </a:lnTo>
                  <a:lnTo>
                    <a:pt x="0" y="11388"/>
                  </a:lnTo>
                  <a:cubicBezTo>
                    <a:pt x="0" y="1387"/>
                    <a:pt x="6937" y="-2709"/>
                    <a:pt x="15680" y="1863"/>
                  </a:cubicBezTo>
                  <a:cubicBezTo>
                    <a:pt x="22417" y="6425"/>
                    <a:pt x="27406" y="13141"/>
                    <a:pt x="29839" y="20913"/>
                  </a:cubicBezTo>
                  <a:lnTo>
                    <a:pt x="32785" y="30438"/>
                  </a:lnTo>
                  <a:cubicBezTo>
                    <a:pt x="42696" y="61556"/>
                    <a:pt x="63042" y="88274"/>
                    <a:pt x="90372" y="106066"/>
                  </a:cubicBezTo>
                  <a:cubicBezTo>
                    <a:pt x="125247" y="126259"/>
                    <a:pt x="153755" y="109781"/>
                    <a:pt x="153755" y="69300"/>
                  </a:cubicBezTo>
                  <a:lnTo>
                    <a:pt x="153755" y="57108"/>
                  </a:lnTo>
                  <a:cubicBezTo>
                    <a:pt x="153755" y="44725"/>
                    <a:pt x="162498" y="39487"/>
                    <a:pt x="172761" y="45773"/>
                  </a:cubicBezTo>
                  <a:cubicBezTo>
                    <a:pt x="177826" y="48897"/>
                    <a:pt x="182093" y="53174"/>
                    <a:pt x="185210" y="58251"/>
                  </a:cubicBezTo>
                  <a:lnTo>
                    <a:pt x="213053" y="101018"/>
                  </a:lnTo>
                  <a:lnTo>
                    <a:pt x="181694" y="118639"/>
                  </a:lnTo>
                  <a:lnTo>
                    <a:pt x="199084" y="148548"/>
                  </a:lnTo>
                  <a:lnTo>
                    <a:pt x="231963" y="129498"/>
                  </a:lnTo>
                  <a:lnTo>
                    <a:pt x="246217" y="151501"/>
                  </a:lnTo>
                  <a:lnTo>
                    <a:pt x="216284" y="168836"/>
                  </a:lnTo>
                  <a:lnTo>
                    <a:pt x="233484" y="198840"/>
                  </a:lnTo>
                  <a:lnTo>
                    <a:pt x="265128" y="180552"/>
                  </a:lnTo>
                  <a:lnTo>
                    <a:pt x="279382" y="202555"/>
                  </a:lnTo>
                  <a:lnTo>
                    <a:pt x="250874" y="219128"/>
                  </a:lnTo>
                  <a:lnTo>
                    <a:pt x="268074" y="249132"/>
                  </a:lnTo>
                  <a:lnTo>
                    <a:pt x="298388" y="231606"/>
                  </a:lnTo>
                  <a:cubicBezTo>
                    <a:pt x="316054" y="257676"/>
                    <a:pt x="339012" y="279717"/>
                    <a:pt x="365763" y="296281"/>
                  </a:cubicBezTo>
                  <a:lnTo>
                    <a:pt x="371274" y="299329"/>
                  </a:lnTo>
                  <a:cubicBezTo>
                    <a:pt x="389567" y="311340"/>
                    <a:pt x="403422" y="329047"/>
                    <a:pt x="410711" y="349716"/>
                  </a:cubicBezTo>
                  <a:close/>
                </a:path>
              </a:pathLst>
            </a:custGeom>
            <a:solidFill>
              <a:srgbClr val="D9DAE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4" name="Google Shape;524;p17"/>
            <p:cNvSpPr/>
            <p:nvPr/>
          </p:nvSpPr>
          <p:spPr>
            <a:xfrm>
              <a:off x="4593051" y="480769"/>
              <a:ext cx="842423" cy="783621"/>
            </a:xfrm>
            <a:custGeom>
              <a:rect b="b" l="l" r="r" t="t"/>
              <a:pathLst>
                <a:path extrusionOk="0" h="783621" w="842423">
                  <a:moveTo>
                    <a:pt x="842423" y="783622"/>
                  </a:moveTo>
                  <a:lnTo>
                    <a:pt x="0" y="299180"/>
                  </a:lnTo>
                  <a:lnTo>
                    <a:pt x="0" y="0"/>
                  </a:lnTo>
                  <a:lnTo>
                    <a:pt x="842423" y="484346"/>
                  </a:lnTo>
                  <a:lnTo>
                    <a:pt x="842423" y="783622"/>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5" name="Google Shape;525;p17"/>
            <p:cNvSpPr/>
            <p:nvPr/>
          </p:nvSpPr>
          <p:spPr>
            <a:xfrm>
              <a:off x="4315759" y="484198"/>
              <a:ext cx="384008" cy="270224"/>
            </a:xfrm>
            <a:custGeom>
              <a:rect b="b" l="l" r="r" t="t"/>
              <a:pathLst>
                <a:path extrusionOk="0" h="270224" w="384008">
                  <a:moveTo>
                    <a:pt x="103771" y="270224"/>
                  </a:moveTo>
                  <a:lnTo>
                    <a:pt x="0" y="210121"/>
                  </a:lnTo>
                  <a:lnTo>
                    <a:pt x="280238" y="0"/>
                  </a:lnTo>
                  <a:lnTo>
                    <a:pt x="384008" y="60007"/>
                  </a:lnTo>
                  <a:lnTo>
                    <a:pt x="103771" y="270224"/>
                  </a:lnTo>
                  <a:close/>
                </a:path>
              </a:pathLst>
            </a:custGeom>
            <a:solidFill>
              <a:srgbClr val="FF7B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6" name="Google Shape;526;p17"/>
            <p:cNvSpPr/>
            <p:nvPr/>
          </p:nvSpPr>
          <p:spPr>
            <a:xfrm>
              <a:off x="4419530" y="544206"/>
              <a:ext cx="384008" cy="270224"/>
            </a:xfrm>
            <a:custGeom>
              <a:rect b="b" l="l" r="r" t="t"/>
              <a:pathLst>
                <a:path extrusionOk="0" h="270224" w="384008">
                  <a:moveTo>
                    <a:pt x="103866" y="270224"/>
                  </a:moveTo>
                  <a:lnTo>
                    <a:pt x="0" y="210217"/>
                  </a:lnTo>
                  <a:lnTo>
                    <a:pt x="280238" y="0"/>
                  </a:lnTo>
                  <a:lnTo>
                    <a:pt x="384008" y="60103"/>
                  </a:lnTo>
                  <a:lnTo>
                    <a:pt x="103866" y="270224"/>
                  </a:lnTo>
                  <a:close/>
                </a:path>
              </a:pathLst>
            </a:custGeom>
            <a:solidFill>
              <a:srgbClr val="F4F5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7" name="Google Shape;527;p17"/>
            <p:cNvSpPr/>
            <p:nvPr/>
          </p:nvSpPr>
          <p:spPr>
            <a:xfrm>
              <a:off x="4523395" y="604308"/>
              <a:ext cx="383913" cy="270224"/>
            </a:xfrm>
            <a:custGeom>
              <a:rect b="b" l="l" r="r" t="t"/>
              <a:pathLst>
                <a:path extrusionOk="0" h="270224" w="383913">
                  <a:moveTo>
                    <a:pt x="103771" y="270224"/>
                  </a:moveTo>
                  <a:lnTo>
                    <a:pt x="0" y="210122"/>
                  </a:lnTo>
                  <a:lnTo>
                    <a:pt x="280143" y="0"/>
                  </a:lnTo>
                  <a:lnTo>
                    <a:pt x="383913" y="60008"/>
                  </a:lnTo>
                  <a:lnTo>
                    <a:pt x="103771" y="270224"/>
                  </a:lnTo>
                  <a:close/>
                </a:path>
              </a:pathLst>
            </a:custGeom>
            <a:solidFill>
              <a:srgbClr val="FF7B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8" name="Google Shape;528;p17"/>
            <p:cNvSpPr/>
            <p:nvPr/>
          </p:nvSpPr>
          <p:spPr>
            <a:xfrm>
              <a:off x="4627166" y="664316"/>
              <a:ext cx="383912" cy="270224"/>
            </a:xfrm>
            <a:custGeom>
              <a:rect b="b" l="l" r="r" t="t"/>
              <a:pathLst>
                <a:path extrusionOk="0" h="270224" w="383912">
                  <a:moveTo>
                    <a:pt x="103771" y="270224"/>
                  </a:moveTo>
                  <a:lnTo>
                    <a:pt x="0" y="210217"/>
                  </a:lnTo>
                  <a:lnTo>
                    <a:pt x="280142" y="0"/>
                  </a:lnTo>
                  <a:lnTo>
                    <a:pt x="383913" y="60103"/>
                  </a:lnTo>
                  <a:lnTo>
                    <a:pt x="103771" y="270224"/>
                  </a:lnTo>
                  <a:close/>
                </a:path>
              </a:pathLst>
            </a:custGeom>
            <a:solidFill>
              <a:srgbClr val="F4F5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9" name="Google Shape;529;p17"/>
            <p:cNvSpPr/>
            <p:nvPr/>
          </p:nvSpPr>
          <p:spPr>
            <a:xfrm>
              <a:off x="4730936" y="724419"/>
              <a:ext cx="383913" cy="270224"/>
            </a:xfrm>
            <a:custGeom>
              <a:rect b="b" l="l" r="r" t="t"/>
              <a:pathLst>
                <a:path extrusionOk="0" h="270224" w="383913">
                  <a:moveTo>
                    <a:pt x="103771" y="270224"/>
                  </a:moveTo>
                  <a:lnTo>
                    <a:pt x="0" y="210122"/>
                  </a:lnTo>
                  <a:lnTo>
                    <a:pt x="280142" y="0"/>
                  </a:lnTo>
                  <a:lnTo>
                    <a:pt x="383913" y="60008"/>
                  </a:lnTo>
                  <a:lnTo>
                    <a:pt x="103771" y="270224"/>
                  </a:lnTo>
                  <a:close/>
                </a:path>
              </a:pathLst>
            </a:custGeom>
            <a:solidFill>
              <a:srgbClr val="FF7B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0" name="Google Shape;530;p17"/>
            <p:cNvSpPr/>
            <p:nvPr/>
          </p:nvSpPr>
          <p:spPr>
            <a:xfrm>
              <a:off x="4834707" y="784426"/>
              <a:ext cx="383912" cy="270224"/>
            </a:xfrm>
            <a:custGeom>
              <a:rect b="b" l="l" r="r" t="t"/>
              <a:pathLst>
                <a:path extrusionOk="0" h="270224" w="383912">
                  <a:moveTo>
                    <a:pt x="103771" y="270224"/>
                  </a:moveTo>
                  <a:lnTo>
                    <a:pt x="0" y="210217"/>
                  </a:lnTo>
                  <a:lnTo>
                    <a:pt x="280143" y="0"/>
                  </a:lnTo>
                  <a:lnTo>
                    <a:pt x="383913" y="60103"/>
                  </a:lnTo>
                  <a:lnTo>
                    <a:pt x="103771" y="270224"/>
                  </a:lnTo>
                  <a:close/>
                </a:path>
              </a:pathLst>
            </a:custGeom>
            <a:solidFill>
              <a:srgbClr val="F4F5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1" name="Google Shape;531;p17"/>
            <p:cNvSpPr/>
            <p:nvPr/>
          </p:nvSpPr>
          <p:spPr>
            <a:xfrm>
              <a:off x="4938478" y="844529"/>
              <a:ext cx="383913" cy="270224"/>
            </a:xfrm>
            <a:custGeom>
              <a:rect b="b" l="l" r="r" t="t"/>
              <a:pathLst>
                <a:path extrusionOk="0" h="270224" w="383913">
                  <a:moveTo>
                    <a:pt x="103771" y="270224"/>
                  </a:moveTo>
                  <a:lnTo>
                    <a:pt x="0" y="210121"/>
                  </a:lnTo>
                  <a:lnTo>
                    <a:pt x="280142" y="0"/>
                  </a:lnTo>
                  <a:lnTo>
                    <a:pt x="383913" y="60008"/>
                  </a:lnTo>
                  <a:lnTo>
                    <a:pt x="103771" y="270224"/>
                  </a:lnTo>
                  <a:close/>
                </a:path>
              </a:pathLst>
            </a:custGeom>
            <a:solidFill>
              <a:srgbClr val="FF7B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2" name="Google Shape;532;p17"/>
            <p:cNvSpPr/>
            <p:nvPr/>
          </p:nvSpPr>
          <p:spPr>
            <a:xfrm>
              <a:off x="5042248" y="904537"/>
              <a:ext cx="384008" cy="270224"/>
            </a:xfrm>
            <a:custGeom>
              <a:rect b="b" l="l" r="r" t="t"/>
              <a:pathLst>
                <a:path extrusionOk="0" h="270224" w="384008">
                  <a:moveTo>
                    <a:pt x="103771" y="270224"/>
                  </a:moveTo>
                  <a:lnTo>
                    <a:pt x="0" y="210217"/>
                  </a:lnTo>
                  <a:lnTo>
                    <a:pt x="280143" y="0"/>
                  </a:lnTo>
                  <a:lnTo>
                    <a:pt x="384008" y="60103"/>
                  </a:lnTo>
                  <a:lnTo>
                    <a:pt x="103771" y="270224"/>
                  </a:lnTo>
                  <a:close/>
                </a:path>
              </a:pathLst>
            </a:custGeom>
            <a:solidFill>
              <a:srgbClr val="F4F5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3" name="Google Shape;533;p17"/>
            <p:cNvSpPr/>
            <p:nvPr/>
          </p:nvSpPr>
          <p:spPr>
            <a:xfrm>
              <a:off x="4316519" y="693558"/>
              <a:ext cx="103770" cy="97206"/>
            </a:xfrm>
            <a:custGeom>
              <a:rect b="b" l="l" r="r" t="t"/>
              <a:pathLst>
                <a:path extrusionOk="0" h="97206" w="103770">
                  <a:moveTo>
                    <a:pt x="51885" y="90106"/>
                  </a:moveTo>
                  <a:cubicBezTo>
                    <a:pt x="80394" y="106680"/>
                    <a:pt x="103771" y="93250"/>
                    <a:pt x="103771" y="60103"/>
                  </a:cubicBezTo>
                  <a:lnTo>
                    <a:pt x="0" y="0"/>
                  </a:lnTo>
                  <a:cubicBezTo>
                    <a:pt x="2005" y="36601"/>
                    <a:pt x="21267" y="70060"/>
                    <a:pt x="51885" y="90106"/>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4" name="Google Shape;534;p17"/>
            <p:cNvSpPr/>
            <p:nvPr/>
          </p:nvSpPr>
          <p:spPr>
            <a:xfrm>
              <a:off x="4420290" y="753661"/>
              <a:ext cx="103865" cy="97152"/>
            </a:xfrm>
            <a:custGeom>
              <a:rect b="b" l="l" r="r" t="t"/>
              <a:pathLst>
                <a:path extrusionOk="0" h="97152" w="103865">
                  <a:moveTo>
                    <a:pt x="51980" y="90011"/>
                  </a:moveTo>
                  <a:cubicBezTo>
                    <a:pt x="80489" y="106680"/>
                    <a:pt x="103866" y="93154"/>
                    <a:pt x="103866" y="60007"/>
                  </a:cubicBezTo>
                  <a:lnTo>
                    <a:pt x="0" y="0"/>
                  </a:lnTo>
                  <a:cubicBezTo>
                    <a:pt x="2005" y="36598"/>
                    <a:pt x="21315" y="70038"/>
                    <a:pt x="51980" y="90011"/>
                  </a:cubicBezTo>
                  <a:close/>
                </a:path>
              </a:pathLst>
            </a:custGeom>
            <a:solidFill>
              <a:srgbClr val="F4F5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5" name="Google Shape;535;p17"/>
            <p:cNvSpPr/>
            <p:nvPr/>
          </p:nvSpPr>
          <p:spPr>
            <a:xfrm>
              <a:off x="4524441" y="813668"/>
              <a:ext cx="103770" cy="97206"/>
            </a:xfrm>
            <a:custGeom>
              <a:rect b="b" l="l" r="r" t="t"/>
              <a:pathLst>
                <a:path extrusionOk="0" h="97206" w="103770">
                  <a:moveTo>
                    <a:pt x="51885" y="90106"/>
                  </a:moveTo>
                  <a:cubicBezTo>
                    <a:pt x="80394" y="106680"/>
                    <a:pt x="103771" y="93250"/>
                    <a:pt x="103771" y="60103"/>
                  </a:cubicBezTo>
                  <a:lnTo>
                    <a:pt x="0" y="0"/>
                  </a:lnTo>
                  <a:cubicBezTo>
                    <a:pt x="1958" y="36614"/>
                    <a:pt x="21229" y="70093"/>
                    <a:pt x="51885" y="90106"/>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6" name="Google Shape;536;p17"/>
            <p:cNvSpPr/>
            <p:nvPr/>
          </p:nvSpPr>
          <p:spPr>
            <a:xfrm>
              <a:off x="4627926" y="873771"/>
              <a:ext cx="103770" cy="97187"/>
            </a:xfrm>
            <a:custGeom>
              <a:rect b="b" l="l" r="r" t="t"/>
              <a:pathLst>
                <a:path extrusionOk="0" h="97187" w="103770">
                  <a:moveTo>
                    <a:pt x="51885" y="90106"/>
                  </a:moveTo>
                  <a:cubicBezTo>
                    <a:pt x="80394" y="106680"/>
                    <a:pt x="103771" y="93154"/>
                    <a:pt x="103771" y="60008"/>
                  </a:cubicBezTo>
                  <a:lnTo>
                    <a:pt x="0" y="0"/>
                  </a:lnTo>
                  <a:cubicBezTo>
                    <a:pt x="1986" y="36606"/>
                    <a:pt x="21258" y="70071"/>
                    <a:pt x="51885" y="90106"/>
                  </a:cubicBezTo>
                  <a:close/>
                </a:path>
              </a:pathLst>
            </a:custGeom>
            <a:solidFill>
              <a:srgbClr val="F4F5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7" name="Google Shape;537;p17"/>
            <p:cNvSpPr/>
            <p:nvPr/>
          </p:nvSpPr>
          <p:spPr>
            <a:xfrm>
              <a:off x="4731697" y="933778"/>
              <a:ext cx="103770" cy="97206"/>
            </a:xfrm>
            <a:custGeom>
              <a:rect b="b" l="l" r="r" t="t"/>
              <a:pathLst>
                <a:path extrusionOk="0" h="97206" w="103770">
                  <a:moveTo>
                    <a:pt x="51885" y="90106"/>
                  </a:moveTo>
                  <a:cubicBezTo>
                    <a:pt x="80394" y="106680"/>
                    <a:pt x="103771" y="93250"/>
                    <a:pt x="103771" y="60103"/>
                  </a:cubicBezTo>
                  <a:lnTo>
                    <a:pt x="0" y="0"/>
                  </a:lnTo>
                  <a:cubicBezTo>
                    <a:pt x="1958" y="36614"/>
                    <a:pt x="21239" y="70093"/>
                    <a:pt x="51885" y="90106"/>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8" name="Google Shape;538;p17"/>
            <p:cNvSpPr/>
            <p:nvPr/>
          </p:nvSpPr>
          <p:spPr>
            <a:xfrm>
              <a:off x="4835467" y="993881"/>
              <a:ext cx="103770" cy="97204"/>
            </a:xfrm>
            <a:custGeom>
              <a:rect b="b" l="l" r="r" t="t"/>
              <a:pathLst>
                <a:path extrusionOk="0" h="97204" w="103770">
                  <a:moveTo>
                    <a:pt x="51885" y="90106"/>
                  </a:moveTo>
                  <a:cubicBezTo>
                    <a:pt x="80394" y="106680"/>
                    <a:pt x="103771" y="93250"/>
                    <a:pt x="103771" y="60008"/>
                  </a:cubicBezTo>
                  <a:lnTo>
                    <a:pt x="0" y="0"/>
                  </a:lnTo>
                  <a:cubicBezTo>
                    <a:pt x="1986" y="36606"/>
                    <a:pt x="21258" y="70071"/>
                    <a:pt x="51885" y="90106"/>
                  </a:cubicBezTo>
                  <a:close/>
                </a:path>
              </a:pathLst>
            </a:custGeom>
            <a:solidFill>
              <a:srgbClr val="F4F5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9" name="Google Shape;539;p17"/>
            <p:cNvSpPr/>
            <p:nvPr/>
          </p:nvSpPr>
          <p:spPr>
            <a:xfrm>
              <a:off x="4939238" y="1053889"/>
              <a:ext cx="103770" cy="97206"/>
            </a:xfrm>
            <a:custGeom>
              <a:rect b="b" l="l" r="r" t="t"/>
              <a:pathLst>
                <a:path extrusionOk="0" h="97206" w="103770">
                  <a:moveTo>
                    <a:pt x="51885" y="90106"/>
                  </a:moveTo>
                  <a:cubicBezTo>
                    <a:pt x="80394" y="106680"/>
                    <a:pt x="103770" y="93250"/>
                    <a:pt x="103770" y="60103"/>
                  </a:cubicBezTo>
                  <a:lnTo>
                    <a:pt x="0" y="0"/>
                  </a:lnTo>
                  <a:cubicBezTo>
                    <a:pt x="1863" y="36642"/>
                    <a:pt x="21163" y="70158"/>
                    <a:pt x="51885" y="90106"/>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0" name="Google Shape;540;p17"/>
            <p:cNvSpPr/>
            <p:nvPr/>
          </p:nvSpPr>
          <p:spPr>
            <a:xfrm>
              <a:off x="5043008" y="1113991"/>
              <a:ext cx="103770" cy="97204"/>
            </a:xfrm>
            <a:custGeom>
              <a:rect b="b" l="l" r="r" t="t"/>
              <a:pathLst>
                <a:path extrusionOk="0" h="97204" w="103770">
                  <a:moveTo>
                    <a:pt x="51885" y="90106"/>
                  </a:moveTo>
                  <a:cubicBezTo>
                    <a:pt x="80394" y="106680"/>
                    <a:pt x="103771" y="93250"/>
                    <a:pt x="103771" y="60008"/>
                  </a:cubicBezTo>
                  <a:lnTo>
                    <a:pt x="0" y="0"/>
                  </a:lnTo>
                  <a:cubicBezTo>
                    <a:pt x="1986" y="36606"/>
                    <a:pt x="21258" y="70071"/>
                    <a:pt x="51885" y="90106"/>
                  </a:cubicBezTo>
                  <a:close/>
                </a:path>
              </a:pathLst>
            </a:custGeom>
            <a:solidFill>
              <a:srgbClr val="F4F5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41" name="Google Shape;541;p17"/>
            <p:cNvGrpSpPr/>
            <p:nvPr/>
          </p:nvGrpSpPr>
          <p:grpSpPr>
            <a:xfrm>
              <a:off x="4316519" y="693558"/>
              <a:ext cx="830259" cy="517637"/>
              <a:chOff x="5840944" y="1418558"/>
              <a:chExt cx="830259" cy="517637"/>
            </a:xfrm>
          </p:grpSpPr>
          <p:sp>
            <p:nvSpPr>
              <p:cNvPr id="542" name="Google Shape;542;p17"/>
              <p:cNvSpPr/>
              <p:nvPr/>
            </p:nvSpPr>
            <p:spPr>
              <a:xfrm>
                <a:off x="5840944" y="1418558"/>
                <a:ext cx="103770" cy="97206"/>
              </a:xfrm>
              <a:custGeom>
                <a:rect b="b" l="l" r="r" t="t"/>
                <a:pathLst>
                  <a:path extrusionOk="0" h="97206" w="103770">
                    <a:moveTo>
                      <a:pt x="51885" y="90106"/>
                    </a:moveTo>
                    <a:cubicBezTo>
                      <a:pt x="80394" y="106680"/>
                      <a:pt x="103771" y="93250"/>
                      <a:pt x="103771" y="60103"/>
                    </a:cubicBezTo>
                    <a:lnTo>
                      <a:pt x="0" y="0"/>
                    </a:lnTo>
                    <a:cubicBezTo>
                      <a:pt x="2005" y="36601"/>
                      <a:pt x="21267" y="70060"/>
                      <a:pt x="51885" y="90106"/>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3" name="Google Shape;543;p17"/>
              <p:cNvSpPr/>
              <p:nvPr/>
            </p:nvSpPr>
            <p:spPr>
              <a:xfrm>
                <a:off x="5944715" y="1478661"/>
                <a:ext cx="103865" cy="97152"/>
              </a:xfrm>
              <a:custGeom>
                <a:rect b="b" l="l" r="r" t="t"/>
                <a:pathLst>
                  <a:path extrusionOk="0" h="97152" w="103865">
                    <a:moveTo>
                      <a:pt x="51980" y="90011"/>
                    </a:moveTo>
                    <a:cubicBezTo>
                      <a:pt x="80489" y="106680"/>
                      <a:pt x="103866" y="93154"/>
                      <a:pt x="103866" y="60007"/>
                    </a:cubicBezTo>
                    <a:lnTo>
                      <a:pt x="0" y="0"/>
                    </a:lnTo>
                    <a:cubicBezTo>
                      <a:pt x="2005" y="36598"/>
                      <a:pt x="21315" y="70038"/>
                      <a:pt x="51980" y="90011"/>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4" name="Google Shape;544;p17"/>
              <p:cNvSpPr/>
              <p:nvPr/>
            </p:nvSpPr>
            <p:spPr>
              <a:xfrm>
                <a:off x="6048866" y="1538668"/>
                <a:ext cx="103770" cy="97206"/>
              </a:xfrm>
              <a:custGeom>
                <a:rect b="b" l="l" r="r" t="t"/>
                <a:pathLst>
                  <a:path extrusionOk="0" h="97206" w="103770">
                    <a:moveTo>
                      <a:pt x="51885" y="90106"/>
                    </a:moveTo>
                    <a:cubicBezTo>
                      <a:pt x="80394" y="106680"/>
                      <a:pt x="103771" y="93250"/>
                      <a:pt x="103771" y="60103"/>
                    </a:cubicBezTo>
                    <a:lnTo>
                      <a:pt x="0" y="0"/>
                    </a:lnTo>
                    <a:cubicBezTo>
                      <a:pt x="1958" y="36614"/>
                      <a:pt x="21229" y="70093"/>
                      <a:pt x="51885" y="90106"/>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5" name="Google Shape;545;p17"/>
              <p:cNvSpPr/>
              <p:nvPr/>
            </p:nvSpPr>
            <p:spPr>
              <a:xfrm>
                <a:off x="6152351" y="1598771"/>
                <a:ext cx="103770" cy="97187"/>
              </a:xfrm>
              <a:custGeom>
                <a:rect b="b" l="l" r="r" t="t"/>
                <a:pathLst>
                  <a:path extrusionOk="0" h="97187" w="103770">
                    <a:moveTo>
                      <a:pt x="51885" y="90106"/>
                    </a:moveTo>
                    <a:cubicBezTo>
                      <a:pt x="80394" y="106680"/>
                      <a:pt x="103771" y="93154"/>
                      <a:pt x="103771" y="60008"/>
                    </a:cubicBezTo>
                    <a:lnTo>
                      <a:pt x="0" y="0"/>
                    </a:lnTo>
                    <a:cubicBezTo>
                      <a:pt x="1986" y="36606"/>
                      <a:pt x="21258" y="70071"/>
                      <a:pt x="51885" y="90106"/>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6" name="Google Shape;546;p17"/>
              <p:cNvSpPr/>
              <p:nvPr/>
            </p:nvSpPr>
            <p:spPr>
              <a:xfrm>
                <a:off x="6256122" y="1658778"/>
                <a:ext cx="103770" cy="97206"/>
              </a:xfrm>
              <a:custGeom>
                <a:rect b="b" l="l" r="r" t="t"/>
                <a:pathLst>
                  <a:path extrusionOk="0" h="97206" w="103770">
                    <a:moveTo>
                      <a:pt x="51885" y="90106"/>
                    </a:moveTo>
                    <a:cubicBezTo>
                      <a:pt x="80394" y="106680"/>
                      <a:pt x="103771" y="93250"/>
                      <a:pt x="103771" y="60103"/>
                    </a:cubicBezTo>
                    <a:lnTo>
                      <a:pt x="0" y="0"/>
                    </a:lnTo>
                    <a:cubicBezTo>
                      <a:pt x="1958" y="36614"/>
                      <a:pt x="21239" y="70093"/>
                      <a:pt x="51885" y="90106"/>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7" name="Google Shape;547;p17"/>
              <p:cNvSpPr/>
              <p:nvPr/>
            </p:nvSpPr>
            <p:spPr>
              <a:xfrm>
                <a:off x="6359892" y="1718881"/>
                <a:ext cx="103770" cy="97204"/>
              </a:xfrm>
              <a:custGeom>
                <a:rect b="b" l="l" r="r" t="t"/>
                <a:pathLst>
                  <a:path extrusionOk="0" h="97204" w="103770">
                    <a:moveTo>
                      <a:pt x="51885" y="90106"/>
                    </a:moveTo>
                    <a:cubicBezTo>
                      <a:pt x="80394" y="106680"/>
                      <a:pt x="103771" y="93250"/>
                      <a:pt x="103771" y="60008"/>
                    </a:cubicBezTo>
                    <a:lnTo>
                      <a:pt x="0" y="0"/>
                    </a:lnTo>
                    <a:cubicBezTo>
                      <a:pt x="1986" y="36606"/>
                      <a:pt x="21258" y="70071"/>
                      <a:pt x="51885" y="90106"/>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8" name="Google Shape;548;p17"/>
              <p:cNvSpPr/>
              <p:nvPr/>
            </p:nvSpPr>
            <p:spPr>
              <a:xfrm>
                <a:off x="6463663" y="1778889"/>
                <a:ext cx="103770" cy="97206"/>
              </a:xfrm>
              <a:custGeom>
                <a:rect b="b" l="l" r="r" t="t"/>
                <a:pathLst>
                  <a:path extrusionOk="0" h="97206" w="103770">
                    <a:moveTo>
                      <a:pt x="51885" y="90106"/>
                    </a:moveTo>
                    <a:cubicBezTo>
                      <a:pt x="80394" y="106680"/>
                      <a:pt x="103770" y="93250"/>
                      <a:pt x="103770" y="60103"/>
                    </a:cubicBezTo>
                    <a:lnTo>
                      <a:pt x="0" y="0"/>
                    </a:lnTo>
                    <a:cubicBezTo>
                      <a:pt x="1863" y="36642"/>
                      <a:pt x="21163" y="70158"/>
                      <a:pt x="51885" y="90106"/>
                    </a:cubicBezTo>
                    <a:close/>
                  </a:path>
                </a:pathLst>
              </a:custGeom>
              <a:solidFill>
                <a:srgbClr val="E2616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9" name="Google Shape;549;p17"/>
              <p:cNvSpPr/>
              <p:nvPr/>
            </p:nvSpPr>
            <p:spPr>
              <a:xfrm>
                <a:off x="6567433" y="1838991"/>
                <a:ext cx="103770" cy="97204"/>
              </a:xfrm>
              <a:custGeom>
                <a:rect b="b" l="l" r="r" t="t"/>
                <a:pathLst>
                  <a:path extrusionOk="0" h="97204" w="103770">
                    <a:moveTo>
                      <a:pt x="51885" y="90106"/>
                    </a:moveTo>
                    <a:cubicBezTo>
                      <a:pt x="80394" y="106680"/>
                      <a:pt x="103771" y="93250"/>
                      <a:pt x="103771" y="60008"/>
                    </a:cubicBezTo>
                    <a:lnTo>
                      <a:pt x="0" y="0"/>
                    </a:lnTo>
                    <a:cubicBezTo>
                      <a:pt x="1986" y="36606"/>
                      <a:pt x="21258" y="70071"/>
                      <a:pt x="51885" y="90106"/>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50" name="Google Shape;550;p17"/>
            <p:cNvSpPr/>
            <p:nvPr/>
          </p:nvSpPr>
          <p:spPr>
            <a:xfrm>
              <a:off x="5776434" y="3835950"/>
              <a:ext cx="422399" cy="244506"/>
            </a:xfrm>
            <a:custGeom>
              <a:rect b="b" l="l" r="r" t="t"/>
              <a:pathLst>
                <a:path extrusionOk="0" h="244506" w="422399">
                  <a:moveTo>
                    <a:pt x="375265" y="244507"/>
                  </a:moveTo>
                  <a:lnTo>
                    <a:pt x="0" y="27337"/>
                  </a:lnTo>
                  <a:lnTo>
                    <a:pt x="47039" y="0"/>
                  </a:lnTo>
                  <a:lnTo>
                    <a:pt x="422399" y="217075"/>
                  </a:lnTo>
                  <a:lnTo>
                    <a:pt x="375265" y="244507"/>
                  </a:ln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1" name="Google Shape;551;p17"/>
            <p:cNvSpPr/>
            <p:nvPr/>
          </p:nvSpPr>
          <p:spPr>
            <a:xfrm>
              <a:off x="5919927" y="3349699"/>
              <a:ext cx="376785" cy="648842"/>
            </a:xfrm>
            <a:custGeom>
              <a:rect b="b" l="l" r="r" t="t"/>
              <a:pathLst>
                <a:path extrusionOk="0" h="648842" w="376785">
                  <a:moveTo>
                    <a:pt x="376786" y="648843"/>
                  </a:moveTo>
                  <a:lnTo>
                    <a:pt x="0" y="430721"/>
                  </a:lnTo>
                  <a:lnTo>
                    <a:pt x="47134" y="0"/>
                  </a:lnTo>
                  <a:lnTo>
                    <a:pt x="329747" y="163544"/>
                  </a:lnTo>
                  <a:lnTo>
                    <a:pt x="376786" y="648843"/>
                  </a:lnTo>
                  <a:close/>
                </a:path>
              </a:pathLst>
            </a:custGeom>
            <a:solidFill>
              <a:srgbClr val="C655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2" name="Google Shape;552;p17"/>
            <p:cNvSpPr/>
            <p:nvPr/>
          </p:nvSpPr>
          <p:spPr>
            <a:xfrm>
              <a:off x="5821952" y="3404277"/>
              <a:ext cx="376880" cy="648747"/>
            </a:xfrm>
            <a:custGeom>
              <a:rect b="b" l="l" r="r" t="t"/>
              <a:pathLst>
                <a:path extrusionOk="0" h="648747" w="376880">
                  <a:moveTo>
                    <a:pt x="376881" y="648748"/>
                  </a:moveTo>
                  <a:lnTo>
                    <a:pt x="0" y="430721"/>
                  </a:lnTo>
                  <a:lnTo>
                    <a:pt x="47134" y="0"/>
                  </a:lnTo>
                  <a:lnTo>
                    <a:pt x="329747" y="163544"/>
                  </a:lnTo>
                  <a:lnTo>
                    <a:pt x="376881" y="648748"/>
                  </a:lnTo>
                  <a:close/>
                </a:path>
              </a:pathLst>
            </a:custGeom>
            <a:solidFill>
              <a:srgbClr val="FF6C6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3" name="Google Shape;553;p17"/>
            <p:cNvSpPr/>
            <p:nvPr/>
          </p:nvSpPr>
          <p:spPr>
            <a:xfrm>
              <a:off x="6151700" y="3513243"/>
              <a:ext cx="145012" cy="539781"/>
            </a:xfrm>
            <a:custGeom>
              <a:rect b="b" l="l" r="r" t="t"/>
              <a:pathLst>
                <a:path extrusionOk="0" h="539781" w="145012">
                  <a:moveTo>
                    <a:pt x="47134" y="539782"/>
                  </a:moveTo>
                  <a:lnTo>
                    <a:pt x="145013" y="485299"/>
                  </a:lnTo>
                  <a:lnTo>
                    <a:pt x="97974" y="0"/>
                  </a:lnTo>
                  <a:lnTo>
                    <a:pt x="0" y="54578"/>
                  </a:lnTo>
                  <a:lnTo>
                    <a:pt x="47134" y="539782"/>
                  </a:lnTo>
                  <a:close/>
                </a:path>
              </a:pathLst>
            </a:custGeom>
            <a:solidFill>
              <a:srgbClr val="DD626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4" name="Google Shape;554;p17"/>
            <p:cNvSpPr/>
            <p:nvPr/>
          </p:nvSpPr>
          <p:spPr>
            <a:xfrm>
              <a:off x="5869087" y="3349699"/>
              <a:ext cx="97973" cy="104584"/>
            </a:xfrm>
            <a:custGeom>
              <a:rect b="b" l="l" r="r" t="t"/>
              <a:pathLst>
                <a:path extrusionOk="0" h="104584" w="97973">
                  <a:moveTo>
                    <a:pt x="0" y="54578"/>
                  </a:moveTo>
                  <a:lnTo>
                    <a:pt x="97974" y="0"/>
                  </a:lnTo>
                  <a:lnTo>
                    <a:pt x="86476" y="104584"/>
                  </a:lnTo>
                  <a:lnTo>
                    <a:pt x="0" y="54578"/>
                  </a:lnTo>
                  <a:close/>
                </a:path>
              </a:pathLst>
            </a:custGeom>
            <a:solidFill>
              <a:srgbClr val="C655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5" name="Google Shape;555;p17"/>
            <p:cNvSpPr/>
            <p:nvPr/>
          </p:nvSpPr>
          <p:spPr>
            <a:xfrm>
              <a:off x="5939787" y="3382376"/>
              <a:ext cx="141211" cy="143535"/>
            </a:xfrm>
            <a:custGeom>
              <a:rect b="b" l="l" r="r" t="t"/>
              <a:pathLst>
                <a:path extrusionOk="0" h="143535" w="141211">
                  <a:moveTo>
                    <a:pt x="141211" y="143536"/>
                  </a:moveTo>
                  <a:lnTo>
                    <a:pt x="123821" y="133439"/>
                  </a:lnTo>
                  <a:cubicBezTo>
                    <a:pt x="123821" y="92767"/>
                    <a:pt x="99969" y="45904"/>
                    <a:pt x="70606" y="28664"/>
                  </a:cubicBezTo>
                  <a:cubicBezTo>
                    <a:pt x="41242" y="11424"/>
                    <a:pt x="17485" y="30950"/>
                    <a:pt x="17485" y="71622"/>
                  </a:cubicBezTo>
                  <a:lnTo>
                    <a:pt x="0" y="61525"/>
                  </a:lnTo>
                  <a:cubicBezTo>
                    <a:pt x="0" y="9805"/>
                    <a:pt x="31739" y="-14008"/>
                    <a:pt x="70606" y="8471"/>
                  </a:cubicBezTo>
                  <a:cubicBezTo>
                    <a:pt x="109472" y="30950"/>
                    <a:pt x="141211" y="91815"/>
                    <a:pt x="141211" y="143536"/>
                  </a:cubicBezTo>
                  <a:close/>
                </a:path>
              </a:pathLst>
            </a:custGeom>
            <a:solidFill>
              <a:srgbClr val="20232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6" name="Google Shape;556;p17"/>
            <p:cNvSpPr/>
            <p:nvPr/>
          </p:nvSpPr>
          <p:spPr>
            <a:xfrm>
              <a:off x="6031584" y="3326084"/>
              <a:ext cx="141211" cy="143535"/>
            </a:xfrm>
            <a:custGeom>
              <a:rect b="b" l="l" r="r" t="t"/>
              <a:pathLst>
                <a:path extrusionOk="0" h="143535" w="141211">
                  <a:moveTo>
                    <a:pt x="141211" y="143536"/>
                  </a:moveTo>
                  <a:lnTo>
                    <a:pt x="123821" y="133439"/>
                  </a:lnTo>
                  <a:cubicBezTo>
                    <a:pt x="123821" y="92767"/>
                    <a:pt x="99969" y="45904"/>
                    <a:pt x="70606" y="28664"/>
                  </a:cubicBezTo>
                  <a:cubicBezTo>
                    <a:pt x="41242" y="11424"/>
                    <a:pt x="17485" y="30950"/>
                    <a:pt x="17485" y="71622"/>
                  </a:cubicBezTo>
                  <a:lnTo>
                    <a:pt x="0" y="61525"/>
                  </a:lnTo>
                  <a:cubicBezTo>
                    <a:pt x="0" y="9804"/>
                    <a:pt x="31739" y="-14008"/>
                    <a:pt x="70606" y="8471"/>
                  </a:cubicBezTo>
                  <a:cubicBezTo>
                    <a:pt x="109472" y="30950"/>
                    <a:pt x="141211" y="92291"/>
                    <a:pt x="141211" y="143536"/>
                  </a:cubicBezTo>
                  <a:close/>
                </a:path>
              </a:pathLst>
            </a:custGeom>
            <a:solidFill>
              <a:srgbClr val="20232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7" name="Google Shape;557;p17"/>
            <p:cNvSpPr/>
            <p:nvPr/>
          </p:nvSpPr>
          <p:spPr>
            <a:xfrm>
              <a:off x="5273451" y="4003686"/>
              <a:ext cx="608559" cy="352234"/>
            </a:xfrm>
            <a:custGeom>
              <a:rect b="b" l="l" r="r" t="t"/>
              <a:pathLst>
                <a:path extrusionOk="0" h="352234" w="608559">
                  <a:moveTo>
                    <a:pt x="540709" y="352234"/>
                  </a:moveTo>
                  <a:lnTo>
                    <a:pt x="0" y="39529"/>
                  </a:lnTo>
                  <a:lnTo>
                    <a:pt x="67850" y="0"/>
                  </a:lnTo>
                  <a:lnTo>
                    <a:pt x="608559" y="312801"/>
                  </a:lnTo>
                  <a:lnTo>
                    <a:pt x="540709" y="352234"/>
                  </a:ln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8" name="Google Shape;558;p17"/>
            <p:cNvSpPr/>
            <p:nvPr/>
          </p:nvSpPr>
          <p:spPr>
            <a:xfrm>
              <a:off x="5480232" y="3303313"/>
              <a:ext cx="542799" cy="934592"/>
            </a:xfrm>
            <a:custGeom>
              <a:rect b="b" l="l" r="r" t="t"/>
              <a:pathLst>
                <a:path extrusionOk="0" h="934592" w="542799">
                  <a:moveTo>
                    <a:pt x="542800" y="934593"/>
                  </a:moveTo>
                  <a:lnTo>
                    <a:pt x="0" y="620458"/>
                  </a:lnTo>
                  <a:lnTo>
                    <a:pt x="67850" y="0"/>
                  </a:lnTo>
                  <a:lnTo>
                    <a:pt x="474950" y="235648"/>
                  </a:lnTo>
                  <a:lnTo>
                    <a:pt x="542800" y="93459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9" name="Google Shape;559;p17"/>
            <p:cNvSpPr/>
            <p:nvPr/>
          </p:nvSpPr>
          <p:spPr>
            <a:xfrm>
              <a:off x="5339115" y="3381894"/>
              <a:ext cx="542894" cy="934592"/>
            </a:xfrm>
            <a:custGeom>
              <a:rect b="b" l="l" r="r" t="t"/>
              <a:pathLst>
                <a:path extrusionOk="0" h="934592" w="542894">
                  <a:moveTo>
                    <a:pt x="542895" y="934593"/>
                  </a:moveTo>
                  <a:lnTo>
                    <a:pt x="0" y="620458"/>
                  </a:lnTo>
                  <a:lnTo>
                    <a:pt x="67850" y="0"/>
                  </a:lnTo>
                  <a:lnTo>
                    <a:pt x="475045" y="235553"/>
                  </a:lnTo>
                  <a:lnTo>
                    <a:pt x="542895" y="93459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0" name="Google Shape;560;p17"/>
            <p:cNvSpPr/>
            <p:nvPr/>
          </p:nvSpPr>
          <p:spPr>
            <a:xfrm>
              <a:off x="5814160" y="3538961"/>
              <a:ext cx="208871" cy="777525"/>
            </a:xfrm>
            <a:custGeom>
              <a:rect b="b" l="l" r="r" t="t"/>
              <a:pathLst>
                <a:path extrusionOk="0" h="777525" w="208871">
                  <a:moveTo>
                    <a:pt x="67850" y="777526"/>
                  </a:moveTo>
                  <a:lnTo>
                    <a:pt x="208871" y="698945"/>
                  </a:lnTo>
                  <a:lnTo>
                    <a:pt x="141021" y="0"/>
                  </a:lnTo>
                  <a:lnTo>
                    <a:pt x="0" y="78486"/>
                  </a:lnTo>
                  <a:lnTo>
                    <a:pt x="67850" y="7775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1" name="Google Shape;561;p17"/>
            <p:cNvSpPr/>
            <p:nvPr/>
          </p:nvSpPr>
          <p:spPr>
            <a:xfrm>
              <a:off x="5406965" y="3303313"/>
              <a:ext cx="141116" cy="150685"/>
            </a:xfrm>
            <a:custGeom>
              <a:rect b="b" l="l" r="r" t="t"/>
              <a:pathLst>
                <a:path extrusionOk="0" h="150685" w="141116">
                  <a:moveTo>
                    <a:pt x="0" y="78581"/>
                  </a:moveTo>
                  <a:lnTo>
                    <a:pt x="141117" y="0"/>
                  </a:lnTo>
                  <a:lnTo>
                    <a:pt x="124582" y="150685"/>
                  </a:lnTo>
                  <a:lnTo>
                    <a:pt x="0" y="78581"/>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2" name="Google Shape;562;p17"/>
            <p:cNvSpPr/>
            <p:nvPr/>
          </p:nvSpPr>
          <p:spPr>
            <a:xfrm>
              <a:off x="5508835" y="3350470"/>
              <a:ext cx="203454" cy="206683"/>
            </a:xfrm>
            <a:custGeom>
              <a:rect b="b" l="l" r="r" t="t"/>
              <a:pathLst>
                <a:path extrusionOk="0" h="206683" w="203454">
                  <a:moveTo>
                    <a:pt x="203455" y="206684"/>
                  </a:moveTo>
                  <a:lnTo>
                    <a:pt x="178367" y="191730"/>
                  </a:lnTo>
                  <a:cubicBezTo>
                    <a:pt x="178367" y="133151"/>
                    <a:pt x="143967" y="65619"/>
                    <a:pt x="101775" y="41235"/>
                  </a:cubicBezTo>
                  <a:cubicBezTo>
                    <a:pt x="59582" y="16851"/>
                    <a:pt x="25087" y="44473"/>
                    <a:pt x="25087" y="103052"/>
                  </a:cubicBezTo>
                  <a:lnTo>
                    <a:pt x="0" y="88574"/>
                  </a:lnTo>
                  <a:cubicBezTo>
                    <a:pt x="0" y="13993"/>
                    <a:pt x="45613" y="-20297"/>
                    <a:pt x="101775" y="12374"/>
                  </a:cubicBezTo>
                  <a:cubicBezTo>
                    <a:pt x="157936" y="45045"/>
                    <a:pt x="203455" y="132103"/>
                    <a:pt x="203455" y="206684"/>
                  </a:cubicBezTo>
                  <a:close/>
                </a:path>
              </a:pathLst>
            </a:custGeom>
            <a:solidFill>
              <a:srgbClr val="20232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3" name="Google Shape;563;p17"/>
            <p:cNvSpPr/>
            <p:nvPr/>
          </p:nvSpPr>
          <p:spPr>
            <a:xfrm>
              <a:off x="5641209" y="3269779"/>
              <a:ext cx="203454" cy="206316"/>
            </a:xfrm>
            <a:custGeom>
              <a:rect b="b" l="l" r="r" t="t"/>
              <a:pathLst>
                <a:path extrusionOk="0" h="206316" w="203454">
                  <a:moveTo>
                    <a:pt x="203455" y="206317"/>
                  </a:moveTo>
                  <a:lnTo>
                    <a:pt x="178367" y="191744"/>
                  </a:lnTo>
                  <a:cubicBezTo>
                    <a:pt x="178367" y="133165"/>
                    <a:pt x="143967" y="65633"/>
                    <a:pt x="101775" y="41153"/>
                  </a:cubicBezTo>
                  <a:cubicBezTo>
                    <a:pt x="59582" y="16674"/>
                    <a:pt x="25088" y="44487"/>
                    <a:pt x="25088" y="103066"/>
                  </a:cubicBezTo>
                  <a:lnTo>
                    <a:pt x="0" y="88588"/>
                  </a:lnTo>
                  <a:cubicBezTo>
                    <a:pt x="0" y="13912"/>
                    <a:pt x="45708" y="-20283"/>
                    <a:pt x="101775" y="12388"/>
                  </a:cubicBezTo>
                  <a:cubicBezTo>
                    <a:pt x="157842" y="45059"/>
                    <a:pt x="203455" y="131641"/>
                    <a:pt x="203455" y="206317"/>
                  </a:cubicBezTo>
                  <a:close/>
                </a:path>
              </a:pathLst>
            </a:custGeom>
            <a:solidFill>
              <a:srgbClr val="20232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4" name="Google Shape;564;p17"/>
            <p:cNvSpPr/>
            <p:nvPr/>
          </p:nvSpPr>
          <p:spPr>
            <a:xfrm>
              <a:off x="3370326" y="2746576"/>
              <a:ext cx="431236" cy="248888"/>
            </a:xfrm>
            <a:custGeom>
              <a:rect b="b" l="l" r="r" t="t"/>
              <a:pathLst>
                <a:path extrusionOk="0" h="248888" w="431236">
                  <a:moveTo>
                    <a:pt x="203170" y="248888"/>
                  </a:moveTo>
                  <a:lnTo>
                    <a:pt x="0" y="132016"/>
                  </a:lnTo>
                  <a:lnTo>
                    <a:pt x="228162" y="0"/>
                  </a:lnTo>
                  <a:lnTo>
                    <a:pt x="431237" y="116967"/>
                  </a:lnTo>
                  <a:lnTo>
                    <a:pt x="203170" y="248888"/>
                  </a:ln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5" name="Google Shape;565;p17"/>
            <p:cNvSpPr/>
            <p:nvPr/>
          </p:nvSpPr>
          <p:spPr>
            <a:xfrm>
              <a:off x="3388571" y="2474923"/>
              <a:ext cx="435798" cy="252221"/>
            </a:xfrm>
            <a:custGeom>
              <a:rect b="b" l="l" r="r" t="t"/>
              <a:pathLst>
                <a:path extrusionOk="0" h="252221" w="435798">
                  <a:moveTo>
                    <a:pt x="217899" y="252222"/>
                  </a:moveTo>
                  <a:lnTo>
                    <a:pt x="0" y="126111"/>
                  </a:lnTo>
                  <a:lnTo>
                    <a:pt x="217899" y="0"/>
                  </a:lnTo>
                  <a:lnTo>
                    <a:pt x="435798" y="126111"/>
                  </a:lnTo>
                  <a:lnTo>
                    <a:pt x="217899" y="252222"/>
                  </a:lnTo>
                  <a:close/>
                </a:path>
              </a:pathLst>
            </a:custGeom>
            <a:solidFill>
              <a:srgbClr val="EFDA8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6" name="Google Shape;566;p17"/>
            <p:cNvSpPr/>
            <p:nvPr/>
          </p:nvSpPr>
          <p:spPr>
            <a:xfrm>
              <a:off x="3606470" y="2623608"/>
              <a:ext cx="203169" cy="352710"/>
            </a:xfrm>
            <a:custGeom>
              <a:rect b="b" l="l" r="r" t="t"/>
              <a:pathLst>
                <a:path extrusionOk="0" h="352710" w="203169">
                  <a:moveTo>
                    <a:pt x="203170" y="235172"/>
                  </a:moveTo>
                  <a:lnTo>
                    <a:pt x="0" y="352711"/>
                  </a:lnTo>
                  <a:lnTo>
                    <a:pt x="0" y="117538"/>
                  </a:lnTo>
                  <a:lnTo>
                    <a:pt x="203170" y="0"/>
                  </a:lnTo>
                  <a:lnTo>
                    <a:pt x="203170" y="235172"/>
                  </a:lnTo>
                  <a:close/>
                </a:path>
              </a:pathLst>
            </a:custGeom>
            <a:solidFill>
              <a:srgbClr val="D1B66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7" name="Google Shape;567;p17"/>
            <p:cNvSpPr/>
            <p:nvPr/>
          </p:nvSpPr>
          <p:spPr>
            <a:xfrm>
              <a:off x="3403301" y="2623608"/>
              <a:ext cx="203169" cy="352710"/>
            </a:xfrm>
            <a:custGeom>
              <a:rect b="b" l="l" r="r" t="t"/>
              <a:pathLst>
                <a:path extrusionOk="0" h="352710" w="203169">
                  <a:moveTo>
                    <a:pt x="203170" y="352711"/>
                  </a:moveTo>
                  <a:lnTo>
                    <a:pt x="0" y="235172"/>
                  </a:lnTo>
                  <a:lnTo>
                    <a:pt x="0" y="0"/>
                  </a:lnTo>
                  <a:lnTo>
                    <a:pt x="203170" y="117538"/>
                  </a:lnTo>
                  <a:lnTo>
                    <a:pt x="203170" y="352711"/>
                  </a:lnTo>
                  <a:close/>
                </a:path>
              </a:pathLst>
            </a:custGeom>
            <a:solidFill>
              <a:srgbClr val="E2C97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8" name="Google Shape;568;p17"/>
            <p:cNvSpPr/>
            <p:nvPr/>
          </p:nvSpPr>
          <p:spPr>
            <a:xfrm>
              <a:off x="3403301" y="2623608"/>
              <a:ext cx="203169" cy="177736"/>
            </a:xfrm>
            <a:custGeom>
              <a:rect b="b" l="l" r="r" t="t"/>
              <a:pathLst>
                <a:path extrusionOk="0" h="177736" w="203169">
                  <a:moveTo>
                    <a:pt x="0" y="0"/>
                  </a:moveTo>
                  <a:lnTo>
                    <a:pt x="0" y="61532"/>
                  </a:lnTo>
                  <a:lnTo>
                    <a:pt x="203170" y="177737"/>
                  </a:lnTo>
                  <a:lnTo>
                    <a:pt x="203170" y="117824"/>
                  </a:lnTo>
                  <a:lnTo>
                    <a:pt x="0" y="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9" name="Google Shape;569;p17"/>
            <p:cNvSpPr/>
            <p:nvPr/>
          </p:nvSpPr>
          <p:spPr>
            <a:xfrm>
              <a:off x="3606470" y="2623608"/>
              <a:ext cx="203169" cy="177736"/>
            </a:xfrm>
            <a:custGeom>
              <a:rect b="b" l="l" r="r" t="t"/>
              <a:pathLst>
                <a:path extrusionOk="0" h="177736" w="203169">
                  <a:moveTo>
                    <a:pt x="203170" y="0"/>
                  </a:moveTo>
                  <a:lnTo>
                    <a:pt x="203170" y="65913"/>
                  </a:lnTo>
                  <a:lnTo>
                    <a:pt x="0" y="177737"/>
                  </a:lnTo>
                  <a:lnTo>
                    <a:pt x="0" y="117824"/>
                  </a:lnTo>
                  <a:lnTo>
                    <a:pt x="203170" y="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0" name="Google Shape;570;p17"/>
            <p:cNvSpPr/>
            <p:nvPr/>
          </p:nvSpPr>
          <p:spPr>
            <a:xfrm>
              <a:off x="3388571" y="2601034"/>
              <a:ext cx="217899" cy="189547"/>
            </a:xfrm>
            <a:custGeom>
              <a:rect b="b" l="l" r="r" t="t"/>
              <a:pathLst>
                <a:path extrusionOk="0" h="189547" w="217899">
                  <a:moveTo>
                    <a:pt x="0" y="0"/>
                  </a:moveTo>
                  <a:lnTo>
                    <a:pt x="0" y="65151"/>
                  </a:lnTo>
                  <a:lnTo>
                    <a:pt x="217899" y="189547"/>
                  </a:lnTo>
                  <a:lnTo>
                    <a:pt x="217899" y="126111"/>
                  </a:lnTo>
                  <a:lnTo>
                    <a:pt x="0" y="0"/>
                  </a:lnTo>
                  <a:close/>
                </a:path>
              </a:pathLst>
            </a:custGeom>
            <a:solidFill>
              <a:srgbClr val="E2C97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1" name="Google Shape;571;p17"/>
            <p:cNvSpPr/>
            <p:nvPr/>
          </p:nvSpPr>
          <p:spPr>
            <a:xfrm>
              <a:off x="3606470" y="2601034"/>
              <a:ext cx="217899" cy="189547"/>
            </a:xfrm>
            <a:custGeom>
              <a:rect b="b" l="l" r="r" t="t"/>
              <a:pathLst>
                <a:path extrusionOk="0" h="189547" w="217899">
                  <a:moveTo>
                    <a:pt x="0" y="189547"/>
                  </a:moveTo>
                  <a:lnTo>
                    <a:pt x="217899" y="70295"/>
                  </a:lnTo>
                  <a:lnTo>
                    <a:pt x="217899" y="0"/>
                  </a:lnTo>
                  <a:lnTo>
                    <a:pt x="0" y="126111"/>
                  </a:lnTo>
                  <a:lnTo>
                    <a:pt x="0" y="189547"/>
                  </a:lnTo>
                  <a:close/>
                </a:path>
              </a:pathLst>
            </a:custGeom>
            <a:solidFill>
              <a:srgbClr val="D1B66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2" name="Google Shape;572;p17"/>
            <p:cNvSpPr/>
            <p:nvPr/>
          </p:nvSpPr>
          <p:spPr>
            <a:xfrm>
              <a:off x="6048784" y="4120462"/>
              <a:ext cx="389804" cy="224885"/>
            </a:xfrm>
            <a:custGeom>
              <a:rect b="b" l="l" r="r" t="t"/>
              <a:pathLst>
                <a:path extrusionOk="0" h="224885" w="389804">
                  <a:moveTo>
                    <a:pt x="183404" y="224885"/>
                  </a:moveTo>
                  <a:lnTo>
                    <a:pt x="0" y="119444"/>
                  </a:lnTo>
                  <a:lnTo>
                    <a:pt x="206401" y="0"/>
                  </a:lnTo>
                  <a:lnTo>
                    <a:pt x="389805" y="105537"/>
                  </a:lnTo>
                  <a:lnTo>
                    <a:pt x="183404" y="224885"/>
                  </a:ln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3" name="Google Shape;573;p17"/>
            <p:cNvSpPr/>
            <p:nvPr/>
          </p:nvSpPr>
          <p:spPr>
            <a:xfrm>
              <a:off x="6065699" y="3875193"/>
              <a:ext cx="393415" cy="227647"/>
            </a:xfrm>
            <a:custGeom>
              <a:rect b="b" l="l" r="r" t="t"/>
              <a:pathLst>
                <a:path extrusionOk="0" h="227647" w="393415">
                  <a:moveTo>
                    <a:pt x="196708" y="227647"/>
                  </a:moveTo>
                  <a:lnTo>
                    <a:pt x="0" y="113824"/>
                  </a:lnTo>
                  <a:lnTo>
                    <a:pt x="196708" y="0"/>
                  </a:lnTo>
                  <a:lnTo>
                    <a:pt x="393416" y="113824"/>
                  </a:lnTo>
                  <a:lnTo>
                    <a:pt x="196708" y="227647"/>
                  </a:lnTo>
                  <a:close/>
                </a:path>
              </a:pathLst>
            </a:custGeom>
            <a:solidFill>
              <a:srgbClr val="EFDA8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4" name="Google Shape;574;p17"/>
            <p:cNvSpPr/>
            <p:nvPr/>
          </p:nvSpPr>
          <p:spPr>
            <a:xfrm>
              <a:off x="6262407" y="4009401"/>
              <a:ext cx="183404" cy="318420"/>
            </a:xfrm>
            <a:custGeom>
              <a:rect b="b" l="l" r="r" t="t"/>
              <a:pathLst>
                <a:path extrusionOk="0" h="318420" w="183404">
                  <a:moveTo>
                    <a:pt x="183404" y="212312"/>
                  </a:moveTo>
                  <a:lnTo>
                    <a:pt x="0" y="318421"/>
                  </a:lnTo>
                  <a:lnTo>
                    <a:pt x="0" y="106109"/>
                  </a:lnTo>
                  <a:lnTo>
                    <a:pt x="183404" y="0"/>
                  </a:lnTo>
                  <a:lnTo>
                    <a:pt x="183404" y="212312"/>
                  </a:lnTo>
                  <a:close/>
                </a:path>
              </a:pathLst>
            </a:custGeom>
            <a:solidFill>
              <a:srgbClr val="D1B66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5" name="Google Shape;575;p17"/>
            <p:cNvSpPr/>
            <p:nvPr/>
          </p:nvSpPr>
          <p:spPr>
            <a:xfrm>
              <a:off x="6079003" y="4009401"/>
              <a:ext cx="183403" cy="318420"/>
            </a:xfrm>
            <a:custGeom>
              <a:rect b="b" l="l" r="r" t="t"/>
              <a:pathLst>
                <a:path extrusionOk="0" h="318420" w="183403">
                  <a:moveTo>
                    <a:pt x="183404" y="318421"/>
                  </a:moveTo>
                  <a:lnTo>
                    <a:pt x="0" y="212312"/>
                  </a:lnTo>
                  <a:lnTo>
                    <a:pt x="0" y="0"/>
                  </a:lnTo>
                  <a:lnTo>
                    <a:pt x="183404" y="106109"/>
                  </a:lnTo>
                  <a:lnTo>
                    <a:pt x="183404" y="318421"/>
                  </a:lnTo>
                  <a:close/>
                </a:path>
              </a:pathLst>
            </a:custGeom>
            <a:solidFill>
              <a:srgbClr val="E2C97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6" name="Google Shape;576;p17"/>
            <p:cNvSpPr/>
            <p:nvPr/>
          </p:nvSpPr>
          <p:spPr>
            <a:xfrm>
              <a:off x="6079003" y="4009401"/>
              <a:ext cx="183403" cy="160496"/>
            </a:xfrm>
            <a:custGeom>
              <a:rect b="b" l="l" r="r" t="t"/>
              <a:pathLst>
                <a:path extrusionOk="0" h="160496" w="183403">
                  <a:moveTo>
                    <a:pt x="0" y="0"/>
                  </a:moveTo>
                  <a:lnTo>
                    <a:pt x="0" y="55531"/>
                  </a:lnTo>
                  <a:lnTo>
                    <a:pt x="183404" y="160496"/>
                  </a:lnTo>
                  <a:lnTo>
                    <a:pt x="183404" y="106394"/>
                  </a:lnTo>
                  <a:lnTo>
                    <a:pt x="0" y="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7" name="Google Shape;577;p17"/>
            <p:cNvSpPr/>
            <p:nvPr/>
          </p:nvSpPr>
          <p:spPr>
            <a:xfrm>
              <a:off x="6262407" y="4009401"/>
              <a:ext cx="183404" cy="160496"/>
            </a:xfrm>
            <a:custGeom>
              <a:rect b="b" l="l" r="r" t="t"/>
              <a:pathLst>
                <a:path extrusionOk="0" h="160496" w="183404">
                  <a:moveTo>
                    <a:pt x="183404" y="0"/>
                  </a:moveTo>
                  <a:lnTo>
                    <a:pt x="183404" y="59531"/>
                  </a:lnTo>
                  <a:lnTo>
                    <a:pt x="0" y="160496"/>
                  </a:lnTo>
                  <a:lnTo>
                    <a:pt x="0" y="106394"/>
                  </a:lnTo>
                  <a:lnTo>
                    <a:pt x="183404" y="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8" name="Google Shape;578;p17"/>
            <p:cNvSpPr/>
            <p:nvPr/>
          </p:nvSpPr>
          <p:spPr>
            <a:xfrm>
              <a:off x="6065699" y="3989017"/>
              <a:ext cx="196707" cy="171164"/>
            </a:xfrm>
            <a:custGeom>
              <a:rect b="b" l="l" r="r" t="t"/>
              <a:pathLst>
                <a:path extrusionOk="0" h="171164" w="196707">
                  <a:moveTo>
                    <a:pt x="0" y="0"/>
                  </a:moveTo>
                  <a:lnTo>
                    <a:pt x="0" y="58864"/>
                  </a:lnTo>
                  <a:lnTo>
                    <a:pt x="196708" y="171164"/>
                  </a:lnTo>
                  <a:lnTo>
                    <a:pt x="196708" y="113824"/>
                  </a:lnTo>
                  <a:lnTo>
                    <a:pt x="0" y="0"/>
                  </a:lnTo>
                  <a:close/>
                </a:path>
              </a:pathLst>
            </a:custGeom>
            <a:solidFill>
              <a:srgbClr val="E2C97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9" name="Google Shape;579;p17"/>
            <p:cNvSpPr/>
            <p:nvPr/>
          </p:nvSpPr>
          <p:spPr>
            <a:xfrm>
              <a:off x="6262407" y="3989017"/>
              <a:ext cx="196708" cy="171164"/>
            </a:xfrm>
            <a:custGeom>
              <a:rect b="b" l="l" r="r" t="t"/>
              <a:pathLst>
                <a:path extrusionOk="0" h="171164" w="196708">
                  <a:moveTo>
                    <a:pt x="0" y="171164"/>
                  </a:moveTo>
                  <a:lnTo>
                    <a:pt x="196708" y="63437"/>
                  </a:lnTo>
                  <a:lnTo>
                    <a:pt x="196708" y="0"/>
                  </a:lnTo>
                  <a:lnTo>
                    <a:pt x="0" y="113824"/>
                  </a:lnTo>
                  <a:lnTo>
                    <a:pt x="0" y="171164"/>
                  </a:lnTo>
                  <a:close/>
                </a:path>
              </a:pathLst>
            </a:custGeom>
            <a:solidFill>
              <a:srgbClr val="D1B66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0" name="Google Shape;580;p17"/>
            <p:cNvSpPr/>
            <p:nvPr/>
          </p:nvSpPr>
          <p:spPr>
            <a:xfrm>
              <a:off x="3676221" y="3054710"/>
              <a:ext cx="439504" cy="254317"/>
            </a:xfrm>
            <a:custGeom>
              <a:rect b="b" l="l" r="r" t="t"/>
              <a:pathLst>
                <a:path extrusionOk="0" h="254317" w="439504">
                  <a:moveTo>
                    <a:pt x="390470" y="254317"/>
                  </a:moveTo>
                  <a:lnTo>
                    <a:pt x="0" y="28480"/>
                  </a:lnTo>
                  <a:lnTo>
                    <a:pt x="49034" y="0"/>
                  </a:lnTo>
                  <a:lnTo>
                    <a:pt x="439504" y="225838"/>
                  </a:lnTo>
                  <a:lnTo>
                    <a:pt x="390470" y="254317"/>
                  </a:ln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1" name="Google Shape;581;p17"/>
            <p:cNvSpPr/>
            <p:nvPr/>
          </p:nvSpPr>
          <p:spPr>
            <a:xfrm>
              <a:off x="3825510" y="2548837"/>
              <a:ext cx="392085" cy="674941"/>
            </a:xfrm>
            <a:custGeom>
              <a:rect b="b" l="l" r="r" t="t"/>
              <a:pathLst>
                <a:path extrusionOk="0" h="674941" w="392085">
                  <a:moveTo>
                    <a:pt x="392085" y="674942"/>
                  </a:moveTo>
                  <a:lnTo>
                    <a:pt x="0" y="448056"/>
                  </a:lnTo>
                  <a:lnTo>
                    <a:pt x="49034" y="0"/>
                  </a:lnTo>
                  <a:lnTo>
                    <a:pt x="343051" y="170212"/>
                  </a:lnTo>
                  <a:lnTo>
                    <a:pt x="392085" y="674942"/>
                  </a:lnTo>
                  <a:close/>
                </a:path>
              </a:pathLst>
            </a:custGeom>
            <a:solidFill>
              <a:srgbClr val="C655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2" name="Google Shape;582;p17"/>
            <p:cNvSpPr/>
            <p:nvPr/>
          </p:nvSpPr>
          <p:spPr>
            <a:xfrm>
              <a:off x="3723640" y="2605606"/>
              <a:ext cx="392085" cy="674941"/>
            </a:xfrm>
            <a:custGeom>
              <a:rect b="b" l="l" r="r" t="t"/>
              <a:pathLst>
                <a:path extrusionOk="0" h="674941" w="392085">
                  <a:moveTo>
                    <a:pt x="392085" y="674942"/>
                  </a:moveTo>
                  <a:lnTo>
                    <a:pt x="0" y="448056"/>
                  </a:lnTo>
                  <a:lnTo>
                    <a:pt x="49034" y="0"/>
                  </a:lnTo>
                  <a:lnTo>
                    <a:pt x="343051" y="170117"/>
                  </a:lnTo>
                  <a:lnTo>
                    <a:pt x="392085" y="674942"/>
                  </a:lnTo>
                  <a:close/>
                </a:path>
              </a:pathLst>
            </a:custGeom>
            <a:solidFill>
              <a:srgbClr val="FF6C6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3" name="Google Shape;583;p17"/>
            <p:cNvSpPr/>
            <p:nvPr/>
          </p:nvSpPr>
          <p:spPr>
            <a:xfrm>
              <a:off x="4066691" y="2719049"/>
              <a:ext cx="150904" cy="561498"/>
            </a:xfrm>
            <a:custGeom>
              <a:rect b="b" l="l" r="r" t="t"/>
              <a:pathLst>
                <a:path extrusionOk="0" h="561498" w="150904">
                  <a:moveTo>
                    <a:pt x="49034" y="561499"/>
                  </a:moveTo>
                  <a:lnTo>
                    <a:pt x="150904" y="504730"/>
                  </a:lnTo>
                  <a:lnTo>
                    <a:pt x="101870" y="0"/>
                  </a:lnTo>
                  <a:lnTo>
                    <a:pt x="0" y="56674"/>
                  </a:lnTo>
                  <a:lnTo>
                    <a:pt x="49034" y="561499"/>
                  </a:lnTo>
                  <a:close/>
                </a:path>
              </a:pathLst>
            </a:custGeom>
            <a:solidFill>
              <a:srgbClr val="DD626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4" name="Google Shape;584;p17"/>
            <p:cNvSpPr/>
            <p:nvPr/>
          </p:nvSpPr>
          <p:spPr>
            <a:xfrm>
              <a:off x="3772674" y="2548837"/>
              <a:ext cx="101869" cy="108775"/>
            </a:xfrm>
            <a:custGeom>
              <a:rect b="b" l="l" r="r" t="t"/>
              <a:pathLst>
                <a:path extrusionOk="0" h="108775" w="101869">
                  <a:moveTo>
                    <a:pt x="0" y="56769"/>
                  </a:moveTo>
                  <a:lnTo>
                    <a:pt x="101870" y="0"/>
                  </a:lnTo>
                  <a:lnTo>
                    <a:pt x="89992" y="108775"/>
                  </a:lnTo>
                  <a:lnTo>
                    <a:pt x="0" y="56769"/>
                  </a:lnTo>
                  <a:close/>
                </a:path>
              </a:pathLst>
            </a:custGeom>
            <a:solidFill>
              <a:srgbClr val="C655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5" name="Google Shape;585;p17"/>
            <p:cNvSpPr/>
            <p:nvPr/>
          </p:nvSpPr>
          <p:spPr>
            <a:xfrm>
              <a:off x="3846226" y="2583526"/>
              <a:ext cx="146913" cy="149048"/>
            </a:xfrm>
            <a:custGeom>
              <a:rect b="b" l="l" r="r" t="t"/>
              <a:pathLst>
                <a:path extrusionOk="0" h="149048" w="146913">
                  <a:moveTo>
                    <a:pt x="146913" y="149049"/>
                  </a:moveTo>
                  <a:lnTo>
                    <a:pt x="128858" y="138571"/>
                  </a:lnTo>
                  <a:cubicBezTo>
                    <a:pt x="128858" y="96185"/>
                    <a:pt x="103961" y="47417"/>
                    <a:pt x="73457" y="29796"/>
                  </a:cubicBezTo>
                  <a:cubicBezTo>
                    <a:pt x="42953" y="12175"/>
                    <a:pt x="18150" y="32177"/>
                    <a:pt x="18150" y="74468"/>
                  </a:cubicBezTo>
                  <a:lnTo>
                    <a:pt x="0" y="63991"/>
                  </a:lnTo>
                  <a:cubicBezTo>
                    <a:pt x="0" y="10174"/>
                    <a:pt x="32975" y="-14591"/>
                    <a:pt x="73457" y="8841"/>
                  </a:cubicBezTo>
                  <a:cubicBezTo>
                    <a:pt x="113939" y="32272"/>
                    <a:pt x="146913" y="94756"/>
                    <a:pt x="146913" y="149049"/>
                  </a:cubicBezTo>
                  <a:close/>
                </a:path>
              </a:pathLst>
            </a:custGeom>
            <a:solidFill>
              <a:srgbClr val="20232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6" name="Google Shape;586;p17"/>
            <p:cNvSpPr/>
            <p:nvPr/>
          </p:nvSpPr>
          <p:spPr>
            <a:xfrm>
              <a:off x="3941824" y="2524566"/>
              <a:ext cx="146913" cy="149048"/>
            </a:xfrm>
            <a:custGeom>
              <a:rect b="b" l="l" r="r" t="t"/>
              <a:pathLst>
                <a:path extrusionOk="0" h="149048" w="146913">
                  <a:moveTo>
                    <a:pt x="146913" y="149049"/>
                  </a:moveTo>
                  <a:lnTo>
                    <a:pt x="128858" y="138571"/>
                  </a:lnTo>
                  <a:cubicBezTo>
                    <a:pt x="128858" y="96280"/>
                    <a:pt x="103961" y="47417"/>
                    <a:pt x="73457" y="29796"/>
                  </a:cubicBezTo>
                  <a:cubicBezTo>
                    <a:pt x="42953" y="12175"/>
                    <a:pt x="18150" y="32177"/>
                    <a:pt x="18150" y="74468"/>
                  </a:cubicBezTo>
                  <a:lnTo>
                    <a:pt x="0" y="63991"/>
                  </a:lnTo>
                  <a:cubicBezTo>
                    <a:pt x="0" y="10174"/>
                    <a:pt x="32975" y="-14591"/>
                    <a:pt x="73457" y="8841"/>
                  </a:cubicBezTo>
                  <a:cubicBezTo>
                    <a:pt x="113939" y="32272"/>
                    <a:pt x="146913" y="95137"/>
                    <a:pt x="146913" y="149049"/>
                  </a:cubicBezTo>
                  <a:close/>
                </a:path>
              </a:pathLst>
            </a:custGeom>
            <a:solidFill>
              <a:srgbClr val="20232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7" name="Google Shape;587;p17"/>
            <p:cNvSpPr/>
            <p:nvPr/>
          </p:nvSpPr>
          <p:spPr>
            <a:xfrm>
              <a:off x="2533225" y="4605761"/>
              <a:ext cx="828643" cy="479488"/>
            </a:xfrm>
            <a:custGeom>
              <a:rect b="b" l="l" r="r" t="t"/>
              <a:pathLst>
                <a:path extrusionOk="0" h="479488" w="828643">
                  <a:moveTo>
                    <a:pt x="828644" y="239744"/>
                  </a:moveTo>
                  <a:cubicBezTo>
                    <a:pt x="828644" y="372151"/>
                    <a:pt x="643146" y="479489"/>
                    <a:pt x="414322" y="479489"/>
                  </a:cubicBezTo>
                  <a:cubicBezTo>
                    <a:pt x="185498" y="479489"/>
                    <a:pt x="0" y="372151"/>
                    <a:pt x="0" y="239744"/>
                  </a:cubicBezTo>
                  <a:cubicBezTo>
                    <a:pt x="0" y="107337"/>
                    <a:pt x="185498" y="0"/>
                    <a:pt x="414322" y="0"/>
                  </a:cubicBezTo>
                  <a:cubicBezTo>
                    <a:pt x="643146" y="0"/>
                    <a:pt x="828644" y="107337"/>
                    <a:pt x="828644" y="239744"/>
                  </a:cubicBez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8" name="Google Shape;588;p17"/>
            <p:cNvSpPr/>
            <p:nvPr/>
          </p:nvSpPr>
          <p:spPr>
            <a:xfrm>
              <a:off x="2599924" y="3049662"/>
              <a:ext cx="198618" cy="433482"/>
            </a:xfrm>
            <a:custGeom>
              <a:rect b="b" l="l" r="r" t="t"/>
              <a:pathLst>
                <a:path extrusionOk="0" h="433482" w="198618">
                  <a:moveTo>
                    <a:pt x="43818" y="0"/>
                  </a:moveTo>
                  <a:cubicBezTo>
                    <a:pt x="39161" y="40386"/>
                    <a:pt x="-8828" y="214503"/>
                    <a:pt x="1435" y="274130"/>
                  </a:cubicBezTo>
                  <a:cubicBezTo>
                    <a:pt x="11698" y="333756"/>
                    <a:pt x="175811" y="433483"/>
                    <a:pt x="175811" y="433483"/>
                  </a:cubicBezTo>
                  <a:lnTo>
                    <a:pt x="198618" y="331375"/>
                  </a:lnTo>
                  <a:lnTo>
                    <a:pt x="107676" y="242221"/>
                  </a:lnTo>
                  <a:lnTo>
                    <a:pt x="132289" y="73438"/>
                  </a:ln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9" name="Google Shape;589;p17"/>
            <p:cNvSpPr/>
            <p:nvPr/>
          </p:nvSpPr>
          <p:spPr>
            <a:xfrm>
              <a:off x="2627967" y="2871431"/>
              <a:ext cx="142827" cy="275330"/>
            </a:xfrm>
            <a:custGeom>
              <a:rect b="b" l="l" r="r" t="t"/>
              <a:pathLst>
                <a:path extrusionOk="0" h="275330" w="142827">
                  <a:moveTo>
                    <a:pt x="142827" y="6685"/>
                  </a:moveTo>
                  <a:cubicBezTo>
                    <a:pt x="109783" y="-8688"/>
                    <a:pt x="70489" y="3237"/>
                    <a:pt x="51505" y="34403"/>
                  </a:cubicBezTo>
                  <a:cubicBezTo>
                    <a:pt x="27368" y="74408"/>
                    <a:pt x="2281" y="211949"/>
                    <a:pt x="0" y="235381"/>
                  </a:cubicBezTo>
                  <a:cubicBezTo>
                    <a:pt x="0" y="235381"/>
                    <a:pt x="33925" y="282339"/>
                    <a:pt x="84670" y="274433"/>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0" name="Google Shape;590;p17"/>
            <p:cNvSpPr/>
            <p:nvPr/>
          </p:nvSpPr>
          <p:spPr>
            <a:xfrm>
              <a:off x="2942472" y="4777576"/>
              <a:ext cx="307903" cy="173671"/>
            </a:xfrm>
            <a:custGeom>
              <a:rect b="b" l="l" r="r" t="t"/>
              <a:pathLst>
                <a:path extrusionOk="0" h="173671" w="307903">
                  <a:moveTo>
                    <a:pt x="15623" y="41640"/>
                  </a:moveTo>
                  <a:cubicBezTo>
                    <a:pt x="51311" y="51556"/>
                    <a:pt x="89465" y="46936"/>
                    <a:pt x="121769" y="28781"/>
                  </a:cubicBezTo>
                  <a:cubicBezTo>
                    <a:pt x="147332" y="29543"/>
                    <a:pt x="286167" y="-29988"/>
                    <a:pt x="305078" y="20018"/>
                  </a:cubicBezTo>
                  <a:cubicBezTo>
                    <a:pt x="321613" y="63833"/>
                    <a:pt x="261555" y="104410"/>
                    <a:pt x="229056" y="112221"/>
                  </a:cubicBezTo>
                  <a:cubicBezTo>
                    <a:pt x="158925" y="129270"/>
                    <a:pt x="107040" y="164322"/>
                    <a:pt x="78911" y="170228"/>
                  </a:cubicBezTo>
                  <a:cubicBezTo>
                    <a:pt x="57910" y="174705"/>
                    <a:pt x="30732" y="177562"/>
                    <a:pt x="14007" y="160703"/>
                  </a:cubicBezTo>
                  <a:cubicBezTo>
                    <a:pt x="-5759" y="141176"/>
                    <a:pt x="-4048" y="67834"/>
                    <a:pt x="15623" y="41640"/>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1" name="Google Shape;591;p17"/>
            <p:cNvSpPr/>
            <p:nvPr/>
          </p:nvSpPr>
          <p:spPr>
            <a:xfrm>
              <a:off x="2947261" y="4806358"/>
              <a:ext cx="303072" cy="144889"/>
            </a:xfrm>
            <a:custGeom>
              <a:rect b="b" l="l" r="r" t="t"/>
              <a:pathLst>
                <a:path extrusionOk="0" h="144889" w="303072">
                  <a:moveTo>
                    <a:pt x="74407" y="129349"/>
                  </a:moveTo>
                  <a:cubicBezTo>
                    <a:pt x="102915" y="123349"/>
                    <a:pt x="154420" y="88297"/>
                    <a:pt x="224551" y="71247"/>
                  </a:cubicBezTo>
                  <a:cubicBezTo>
                    <a:pt x="251539" y="64770"/>
                    <a:pt x="297913" y="35243"/>
                    <a:pt x="302569" y="0"/>
                  </a:cubicBezTo>
                  <a:cubicBezTo>
                    <a:pt x="308841" y="40386"/>
                    <a:pt x="255055" y="76200"/>
                    <a:pt x="224551" y="83439"/>
                  </a:cubicBezTo>
                  <a:cubicBezTo>
                    <a:pt x="154420" y="100489"/>
                    <a:pt x="102535" y="135541"/>
                    <a:pt x="74407" y="141446"/>
                  </a:cubicBezTo>
                  <a:cubicBezTo>
                    <a:pt x="53406" y="145923"/>
                    <a:pt x="26228" y="148780"/>
                    <a:pt x="9503" y="131921"/>
                  </a:cubicBezTo>
                  <a:cubicBezTo>
                    <a:pt x="5060" y="127130"/>
                    <a:pt x="1805" y="121348"/>
                    <a:pt x="0" y="115062"/>
                  </a:cubicBezTo>
                  <a:cubicBezTo>
                    <a:pt x="24707" y="136017"/>
                    <a:pt x="53406" y="133731"/>
                    <a:pt x="74407" y="129349"/>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2" name="Google Shape;592;p17"/>
            <p:cNvSpPr/>
            <p:nvPr/>
          </p:nvSpPr>
          <p:spPr>
            <a:xfrm>
              <a:off x="2717232" y="4676188"/>
              <a:ext cx="307831" cy="173712"/>
            </a:xfrm>
            <a:custGeom>
              <a:rect b="b" l="l" r="r" t="t"/>
              <a:pathLst>
                <a:path extrusionOk="0" h="173712" w="307831">
                  <a:moveTo>
                    <a:pt x="15552" y="41682"/>
                  </a:moveTo>
                  <a:cubicBezTo>
                    <a:pt x="51240" y="51598"/>
                    <a:pt x="89394" y="46978"/>
                    <a:pt x="121698" y="28823"/>
                  </a:cubicBezTo>
                  <a:cubicBezTo>
                    <a:pt x="147260" y="29585"/>
                    <a:pt x="286096" y="-30041"/>
                    <a:pt x="305007" y="20060"/>
                  </a:cubicBezTo>
                  <a:cubicBezTo>
                    <a:pt x="321542" y="63875"/>
                    <a:pt x="261484" y="104452"/>
                    <a:pt x="228984" y="112262"/>
                  </a:cubicBezTo>
                  <a:cubicBezTo>
                    <a:pt x="158854" y="129312"/>
                    <a:pt x="106969" y="164364"/>
                    <a:pt x="78840" y="170269"/>
                  </a:cubicBezTo>
                  <a:cubicBezTo>
                    <a:pt x="57839" y="174746"/>
                    <a:pt x="30661" y="177604"/>
                    <a:pt x="13936" y="160744"/>
                  </a:cubicBezTo>
                  <a:cubicBezTo>
                    <a:pt x="-5735" y="141218"/>
                    <a:pt x="-4024" y="67781"/>
                    <a:pt x="15552" y="41682"/>
                  </a:cubicBezTo>
                  <a:close/>
                </a:path>
              </a:pathLst>
            </a:custGeom>
            <a:solidFill>
              <a:srgbClr val="2B2A3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3" name="Google Shape;593;p17"/>
            <p:cNvSpPr/>
            <p:nvPr/>
          </p:nvSpPr>
          <p:spPr>
            <a:xfrm>
              <a:off x="2722045" y="4705011"/>
              <a:ext cx="303068" cy="144889"/>
            </a:xfrm>
            <a:custGeom>
              <a:rect b="b" l="l" r="r" t="t"/>
              <a:pathLst>
                <a:path extrusionOk="0" h="144889" w="303068">
                  <a:moveTo>
                    <a:pt x="74407" y="129254"/>
                  </a:moveTo>
                  <a:cubicBezTo>
                    <a:pt x="102915" y="123349"/>
                    <a:pt x="154420" y="88297"/>
                    <a:pt x="224551" y="71247"/>
                  </a:cubicBezTo>
                  <a:cubicBezTo>
                    <a:pt x="251539" y="64770"/>
                    <a:pt x="297913" y="35147"/>
                    <a:pt x="302569" y="0"/>
                  </a:cubicBezTo>
                  <a:cubicBezTo>
                    <a:pt x="308841" y="40386"/>
                    <a:pt x="254580" y="76200"/>
                    <a:pt x="224551" y="83439"/>
                  </a:cubicBezTo>
                  <a:cubicBezTo>
                    <a:pt x="154420" y="100489"/>
                    <a:pt x="102535" y="135541"/>
                    <a:pt x="74407" y="141446"/>
                  </a:cubicBezTo>
                  <a:cubicBezTo>
                    <a:pt x="53406" y="145923"/>
                    <a:pt x="26228" y="148781"/>
                    <a:pt x="9503" y="131921"/>
                  </a:cubicBezTo>
                  <a:cubicBezTo>
                    <a:pt x="5040" y="127178"/>
                    <a:pt x="1781" y="121425"/>
                    <a:pt x="0" y="115158"/>
                  </a:cubicBezTo>
                  <a:cubicBezTo>
                    <a:pt x="24707" y="135827"/>
                    <a:pt x="53406" y="133731"/>
                    <a:pt x="74407" y="129254"/>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4" name="Google Shape;594;p17"/>
            <p:cNvSpPr/>
            <p:nvPr/>
          </p:nvSpPr>
          <p:spPr>
            <a:xfrm>
              <a:off x="2717265" y="3551725"/>
              <a:ext cx="450461" cy="1274557"/>
            </a:xfrm>
            <a:custGeom>
              <a:rect b="b" l="l" r="r" t="t"/>
              <a:pathLst>
                <a:path extrusionOk="0" h="1274557" w="450461">
                  <a:moveTo>
                    <a:pt x="12857" y="788003"/>
                  </a:moveTo>
                  <a:cubicBezTo>
                    <a:pt x="18809" y="736320"/>
                    <a:pt x="29529" y="685305"/>
                    <a:pt x="44882" y="635603"/>
                  </a:cubicBezTo>
                  <a:cubicBezTo>
                    <a:pt x="44882" y="635603"/>
                    <a:pt x="35379" y="504063"/>
                    <a:pt x="30532" y="379381"/>
                  </a:cubicBezTo>
                  <a:cubicBezTo>
                    <a:pt x="25021" y="238125"/>
                    <a:pt x="-23919" y="113157"/>
                    <a:pt x="14758" y="0"/>
                  </a:cubicBezTo>
                  <a:lnTo>
                    <a:pt x="450461" y="97155"/>
                  </a:lnTo>
                  <a:cubicBezTo>
                    <a:pt x="450461" y="97155"/>
                    <a:pt x="424138" y="661606"/>
                    <a:pt x="418247" y="729901"/>
                  </a:cubicBezTo>
                  <a:cubicBezTo>
                    <a:pt x="415050" y="783088"/>
                    <a:pt x="408543" y="836019"/>
                    <a:pt x="398766" y="888397"/>
                  </a:cubicBezTo>
                  <a:cubicBezTo>
                    <a:pt x="378810" y="997934"/>
                    <a:pt x="346500" y="1258538"/>
                    <a:pt x="346500" y="1258538"/>
                  </a:cubicBezTo>
                  <a:cubicBezTo>
                    <a:pt x="300412" y="1285304"/>
                    <a:pt x="239974" y="1270445"/>
                    <a:pt x="239974" y="1270445"/>
                  </a:cubicBezTo>
                  <a:cubicBezTo>
                    <a:pt x="239974" y="1270445"/>
                    <a:pt x="243300" y="940975"/>
                    <a:pt x="246246" y="862013"/>
                  </a:cubicBezTo>
                  <a:cubicBezTo>
                    <a:pt x="249857" y="765620"/>
                    <a:pt x="252803" y="772954"/>
                    <a:pt x="252803" y="772954"/>
                  </a:cubicBezTo>
                  <a:lnTo>
                    <a:pt x="238454" y="533400"/>
                  </a:lnTo>
                  <a:lnTo>
                    <a:pt x="228951" y="413956"/>
                  </a:lnTo>
                  <a:cubicBezTo>
                    <a:pt x="228951" y="413956"/>
                    <a:pt x="216882" y="501587"/>
                    <a:pt x="209090" y="579882"/>
                  </a:cubicBezTo>
                  <a:cubicBezTo>
                    <a:pt x="202248" y="648176"/>
                    <a:pt x="185808" y="709898"/>
                    <a:pt x="167373" y="837057"/>
                  </a:cubicBezTo>
                  <a:cubicBezTo>
                    <a:pt x="151503" y="947261"/>
                    <a:pt x="125655" y="1168813"/>
                    <a:pt x="125655" y="1168813"/>
                  </a:cubicBezTo>
                  <a:cubicBezTo>
                    <a:pt x="79567" y="1195673"/>
                    <a:pt x="17038" y="1173385"/>
                    <a:pt x="17038" y="1173385"/>
                  </a:cubicBezTo>
                  <a:cubicBezTo>
                    <a:pt x="17038" y="1173385"/>
                    <a:pt x="314" y="883634"/>
                    <a:pt x="12857" y="78800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5" name="Google Shape;595;p17"/>
            <p:cNvSpPr/>
            <p:nvPr/>
          </p:nvSpPr>
          <p:spPr>
            <a:xfrm>
              <a:off x="2775050" y="2505974"/>
              <a:ext cx="327076" cy="524521"/>
            </a:xfrm>
            <a:custGeom>
              <a:rect b="b" l="l" r="r" t="t"/>
              <a:pathLst>
                <a:path extrusionOk="0" h="524521" w="327076">
                  <a:moveTo>
                    <a:pt x="18646" y="374524"/>
                  </a:moveTo>
                  <a:cubicBezTo>
                    <a:pt x="51811" y="376143"/>
                    <a:pt x="76518" y="384716"/>
                    <a:pt x="80699" y="374524"/>
                  </a:cubicBezTo>
                  <a:cubicBezTo>
                    <a:pt x="84240" y="357350"/>
                    <a:pt x="86779" y="339986"/>
                    <a:pt x="88302" y="322518"/>
                  </a:cubicBezTo>
                  <a:cubicBezTo>
                    <a:pt x="84406" y="312993"/>
                    <a:pt x="81175" y="302515"/>
                    <a:pt x="81175" y="302515"/>
                  </a:cubicBezTo>
                  <a:cubicBezTo>
                    <a:pt x="39457" y="276797"/>
                    <a:pt x="26343" y="231649"/>
                    <a:pt x="20832" y="178690"/>
                  </a:cubicBezTo>
                  <a:cubicBezTo>
                    <a:pt x="11329" y="88869"/>
                    <a:pt x="59888" y="10288"/>
                    <a:pt x="149595" y="858"/>
                  </a:cubicBezTo>
                  <a:cubicBezTo>
                    <a:pt x="233790" y="-7905"/>
                    <a:pt x="295843" y="51436"/>
                    <a:pt x="312378" y="132875"/>
                  </a:cubicBezTo>
                  <a:cubicBezTo>
                    <a:pt x="321310" y="173166"/>
                    <a:pt x="338986" y="249175"/>
                    <a:pt x="315038" y="315374"/>
                  </a:cubicBezTo>
                  <a:cubicBezTo>
                    <a:pt x="301640" y="352426"/>
                    <a:pt x="284344" y="382049"/>
                    <a:pt x="267049" y="387478"/>
                  </a:cubicBezTo>
                  <a:cubicBezTo>
                    <a:pt x="250377" y="387059"/>
                    <a:pt x="233746" y="385592"/>
                    <a:pt x="217255" y="383096"/>
                  </a:cubicBezTo>
                  <a:lnTo>
                    <a:pt x="217255" y="383096"/>
                  </a:lnTo>
                  <a:cubicBezTo>
                    <a:pt x="217255" y="383096"/>
                    <a:pt x="212788" y="408052"/>
                    <a:pt x="209747" y="424054"/>
                  </a:cubicBezTo>
                  <a:cubicBezTo>
                    <a:pt x="206707" y="440056"/>
                    <a:pt x="207847" y="448533"/>
                    <a:pt x="239681" y="468155"/>
                  </a:cubicBezTo>
                  <a:cubicBezTo>
                    <a:pt x="271516" y="487776"/>
                    <a:pt x="191597" y="528162"/>
                    <a:pt x="139332" y="524257"/>
                  </a:cubicBezTo>
                  <a:cubicBezTo>
                    <a:pt x="87066" y="520352"/>
                    <a:pt x="28339" y="488634"/>
                    <a:pt x="12279" y="454820"/>
                  </a:cubicBezTo>
                  <a:cubicBezTo>
                    <a:pt x="-5681" y="417863"/>
                    <a:pt x="-4256" y="373476"/>
                    <a:pt x="18646" y="374524"/>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6" name="Google Shape;596;p17"/>
            <p:cNvSpPr/>
            <p:nvPr/>
          </p:nvSpPr>
          <p:spPr>
            <a:xfrm>
              <a:off x="2667800" y="2877512"/>
              <a:ext cx="502799" cy="834581"/>
            </a:xfrm>
            <a:custGeom>
              <a:rect b="b" l="l" r="r" t="t"/>
              <a:pathLst>
                <a:path extrusionOk="0" h="834581" w="502799">
                  <a:moveTo>
                    <a:pt x="173885" y="7939"/>
                  </a:moveTo>
                  <a:cubicBezTo>
                    <a:pt x="164383" y="30894"/>
                    <a:pt x="188044" y="58993"/>
                    <a:pt x="249908" y="78614"/>
                  </a:cubicBezTo>
                  <a:cubicBezTo>
                    <a:pt x="311771" y="98236"/>
                    <a:pt x="317853" y="72995"/>
                    <a:pt x="317853" y="72995"/>
                  </a:cubicBezTo>
                  <a:cubicBezTo>
                    <a:pt x="317853" y="72995"/>
                    <a:pt x="409270" y="114714"/>
                    <a:pt x="439013" y="135574"/>
                  </a:cubicBezTo>
                  <a:cubicBezTo>
                    <a:pt x="476359" y="161768"/>
                    <a:pt x="492989" y="237587"/>
                    <a:pt x="498026" y="365603"/>
                  </a:cubicBezTo>
                  <a:cubicBezTo>
                    <a:pt x="503822" y="513812"/>
                    <a:pt x="504393" y="733649"/>
                    <a:pt x="499451" y="771558"/>
                  </a:cubicBezTo>
                  <a:cubicBezTo>
                    <a:pt x="499451" y="771558"/>
                    <a:pt x="429511" y="841376"/>
                    <a:pt x="340089" y="834042"/>
                  </a:cubicBezTo>
                  <a:cubicBezTo>
                    <a:pt x="250668" y="826708"/>
                    <a:pt x="100144" y="747270"/>
                    <a:pt x="63558" y="686024"/>
                  </a:cubicBezTo>
                  <a:cubicBezTo>
                    <a:pt x="64603" y="556103"/>
                    <a:pt x="79808" y="534957"/>
                    <a:pt x="58806" y="460091"/>
                  </a:cubicBezTo>
                  <a:cubicBezTo>
                    <a:pt x="10722" y="288641"/>
                    <a:pt x="-14555" y="218632"/>
                    <a:pt x="8822" y="104808"/>
                  </a:cubicBezTo>
                  <a:cubicBezTo>
                    <a:pt x="27827" y="10987"/>
                    <a:pt x="55005" y="-729"/>
                    <a:pt x="91971" y="33"/>
                  </a:cubicBezTo>
                  <a:cubicBezTo>
                    <a:pt x="119400" y="1166"/>
                    <a:pt x="146745" y="3805"/>
                    <a:pt x="173885" y="7939"/>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7" name="Google Shape;597;p17"/>
            <p:cNvSpPr/>
            <p:nvPr/>
          </p:nvSpPr>
          <p:spPr>
            <a:xfrm>
              <a:off x="3024379" y="2981457"/>
              <a:ext cx="633923" cy="498110"/>
            </a:xfrm>
            <a:custGeom>
              <a:rect b="b" l="l" r="r" t="t"/>
              <a:pathLst>
                <a:path extrusionOk="0" h="498110" w="633923">
                  <a:moveTo>
                    <a:pt x="282563" y="384245"/>
                  </a:moveTo>
                  <a:cubicBezTo>
                    <a:pt x="209107" y="402723"/>
                    <a:pt x="191907" y="356336"/>
                    <a:pt x="182214" y="317570"/>
                  </a:cubicBezTo>
                  <a:cubicBezTo>
                    <a:pt x="158837" y="224510"/>
                    <a:pt x="146293" y="140500"/>
                    <a:pt x="128903" y="87731"/>
                  </a:cubicBezTo>
                  <a:cubicBezTo>
                    <a:pt x="108377" y="25438"/>
                    <a:pt x="86901" y="15532"/>
                    <a:pt x="56682" y="3435"/>
                  </a:cubicBezTo>
                  <a:cubicBezTo>
                    <a:pt x="21236" y="-10853"/>
                    <a:pt x="-9268" y="19151"/>
                    <a:pt x="2611" y="98685"/>
                  </a:cubicBezTo>
                  <a:cubicBezTo>
                    <a:pt x="16485" y="192506"/>
                    <a:pt x="34825" y="258324"/>
                    <a:pt x="69796" y="369195"/>
                  </a:cubicBezTo>
                  <a:cubicBezTo>
                    <a:pt x="79298" y="397770"/>
                    <a:pt x="99444" y="449681"/>
                    <a:pt x="130138" y="474542"/>
                  </a:cubicBezTo>
                  <a:cubicBezTo>
                    <a:pt x="168150" y="505212"/>
                    <a:pt x="225166" y="503879"/>
                    <a:pt x="311357" y="482447"/>
                  </a:cubicBezTo>
                  <a:cubicBezTo>
                    <a:pt x="348133" y="472922"/>
                    <a:pt x="388519" y="451205"/>
                    <a:pt x="458175" y="418630"/>
                  </a:cubicBezTo>
                  <a:cubicBezTo>
                    <a:pt x="477181" y="409867"/>
                    <a:pt x="491435" y="404056"/>
                    <a:pt x="527260" y="387293"/>
                  </a:cubicBezTo>
                  <a:cubicBezTo>
                    <a:pt x="563086" y="370529"/>
                    <a:pt x="600432" y="342620"/>
                    <a:pt x="619247" y="315284"/>
                  </a:cubicBezTo>
                  <a:cubicBezTo>
                    <a:pt x="638063" y="287947"/>
                    <a:pt x="634832" y="270706"/>
                    <a:pt x="630936" y="264515"/>
                  </a:cubicBezTo>
                  <a:cubicBezTo>
                    <a:pt x="626089" y="256705"/>
                    <a:pt x="623429" y="262896"/>
                    <a:pt x="613356" y="274040"/>
                  </a:cubicBezTo>
                  <a:cubicBezTo>
                    <a:pt x="598835" y="293424"/>
                    <a:pt x="580932" y="310007"/>
                    <a:pt x="560520" y="322999"/>
                  </a:cubicBezTo>
                  <a:cubicBezTo>
                    <a:pt x="560520" y="322999"/>
                    <a:pt x="583707" y="298996"/>
                    <a:pt x="596346" y="283375"/>
                  </a:cubicBezTo>
                  <a:cubicBezTo>
                    <a:pt x="607569" y="269535"/>
                    <a:pt x="616900" y="254257"/>
                    <a:pt x="624094" y="237940"/>
                  </a:cubicBezTo>
                  <a:cubicBezTo>
                    <a:pt x="630746" y="222034"/>
                    <a:pt x="617062" y="200412"/>
                    <a:pt x="606609" y="211747"/>
                  </a:cubicBezTo>
                  <a:cubicBezTo>
                    <a:pt x="596156" y="223081"/>
                    <a:pt x="591309" y="234607"/>
                    <a:pt x="572304" y="257467"/>
                  </a:cubicBezTo>
                  <a:cubicBezTo>
                    <a:pt x="562297" y="269621"/>
                    <a:pt x="550875" y="280527"/>
                    <a:pt x="538284" y="289947"/>
                  </a:cubicBezTo>
                  <a:cubicBezTo>
                    <a:pt x="550048" y="273974"/>
                    <a:pt x="560539" y="257095"/>
                    <a:pt x="569643" y="239464"/>
                  </a:cubicBezTo>
                  <a:cubicBezTo>
                    <a:pt x="581711" y="214795"/>
                    <a:pt x="541134" y="227654"/>
                    <a:pt x="518423" y="251656"/>
                  </a:cubicBezTo>
                  <a:cubicBezTo>
                    <a:pt x="501603" y="269087"/>
                    <a:pt x="487349" y="279184"/>
                    <a:pt x="486968" y="274326"/>
                  </a:cubicBezTo>
                  <a:cubicBezTo>
                    <a:pt x="486588" y="269468"/>
                    <a:pt x="453804" y="304711"/>
                    <a:pt x="437174" y="321951"/>
                  </a:cubicBezTo>
                  <a:cubicBezTo>
                    <a:pt x="419119" y="342144"/>
                    <a:pt x="352314" y="366623"/>
                    <a:pt x="282563" y="384245"/>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8" name="Google Shape;598;p17"/>
            <p:cNvSpPr/>
            <p:nvPr/>
          </p:nvSpPr>
          <p:spPr>
            <a:xfrm>
              <a:off x="3001678" y="2971210"/>
              <a:ext cx="194366" cy="284908"/>
            </a:xfrm>
            <a:custGeom>
              <a:rect b="b" l="l" r="r" t="t"/>
              <a:pathLst>
                <a:path extrusionOk="0" h="284908" w="194366">
                  <a:moveTo>
                    <a:pt x="52205" y="1299"/>
                  </a:moveTo>
                  <a:cubicBezTo>
                    <a:pt x="101239" y="-5940"/>
                    <a:pt x="135925" y="16158"/>
                    <a:pt x="157496" y="90644"/>
                  </a:cubicBezTo>
                  <a:cubicBezTo>
                    <a:pt x="179067" y="165129"/>
                    <a:pt x="194367" y="226184"/>
                    <a:pt x="194367" y="226184"/>
                  </a:cubicBezTo>
                  <a:cubicBezTo>
                    <a:pt x="174970" y="254293"/>
                    <a:pt x="145545" y="273867"/>
                    <a:pt x="112168" y="280858"/>
                  </a:cubicBezTo>
                  <a:cubicBezTo>
                    <a:pt x="53535" y="295146"/>
                    <a:pt x="32439" y="267047"/>
                    <a:pt x="32439" y="267047"/>
                  </a:cubicBezTo>
                  <a:cubicBezTo>
                    <a:pt x="32439" y="267047"/>
                    <a:pt x="16189" y="189037"/>
                    <a:pt x="6021" y="135888"/>
                  </a:cubicBezTo>
                  <a:cubicBezTo>
                    <a:pt x="-4147" y="82738"/>
                    <a:pt x="-8423" y="10348"/>
                    <a:pt x="52205" y="1299"/>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9" name="Google Shape;599;p17"/>
            <p:cNvSpPr/>
            <p:nvPr/>
          </p:nvSpPr>
          <p:spPr>
            <a:xfrm>
              <a:off x="2785215" y="2483249"/>
              <a:ext cx="317013" cy="350275"/>
            </a:xfrm>
            <a:custGeom>
              <a:rect b="b" l="l" r="r" t="t"/>
              <a:pathLst>
                <a:path extrusionOk="0" h="350275" w="317013">
                  <a:moveTo>
                    <a:pt x="299172" y="144551"/>
                  </a:moveTo>
                  <a:cubicBezTo>
                    <a:pt x="299172" y="144551"/>
                    <a:pt x="376620" y="26441"/>
                    <a:pt x="208800" y="2438"/>
                  </a:cubicBezTo>
                  <a:cubicBezTo>
                    <a:pt x="87735" y="-14898"/>
                    <a:pt x="10002" y="63017"/>
                    <a:pt x="974" y="147599"/>
                  </a:cubicBezTo>
                  <a:cubicBezTo>
                    <a:pt x="-7579" y="228466"/>
                    <a:pt x="42026" y="312381"/>
                    <a:pt x="77947" y="345623"/>
                  </a:cubicBezTo>
                  <a:cubicBezTo>
                    <a:pt x="95432" y="351910"/>
                    <a:pt x="133063" y="355148"/>
                    <a:pt x="182477" y="332955"/>
                  </a:cubicBezTo>
                  <a:cubicBezTo>
                    <a:pt x="184492" y="310952"/>
                    <a:pt x="185285" y="288854"/>
                    <a:pt x="184853" y="266756"/>
                  </a:cubicBezTo>
                  <a:cubicBezTo>
                    <a:pt x="184853" y="266756"/>
                    <a:pt x="126031" y="142360"/>
                    <a:pt x="299172" y="14455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0" name="Google Shape;600;p17"/>
            <p:cNvSpPr/>
            <p:nvPr/>
          </p:nvSpPr>
          <p:spPr>
            <a:xfrm>
              <a:off x="3466812" y="3201065"/>
              <a:ext cx="95905" cy="84340"/>
            </a:xfrm>
            <a:custGeom>
              <a:rect b="b" l="l" r="r" t="t"/>
              <a:pathLst>
                <a:path extrusionOk="0" h="84340" w="95905">
                  <a:moveTo>
                    <a:pt x="10991" y="71863"/>
                  </a:moveTo>
                  <a:cubicBezTo>
                    <a:pt x="10991" y="71863"/>
                    <a:pt x="-8015" y="37097"/>
                    <a:pt x="3959" y="28429"/>
                  </a:cubicBezTo>
                  <a:cubicBezTo>
                    <a:pt x="15932" y="19761"/>
                    <a:pt x="33322" y="52337"/>
                    <a:pt x="36838" y="65100"/>
                  </a:cubicBezTo>
                  <a:cubicBezTo>
                    <a:pt x="40354" y="77864"/>
                    <a:pt x="35508" y="61195"/>
                    <a:pt x="35508" y="61195"/>
                  </a:cubicBezTo>
                  <a:cubicBezTo>
                    <a:pt x="35508" y="61195"/>
                    <a:pt x="22489" y="21952"/>
                    <a:pt x="30947" y="14427"/>
                  </a:cubicBezTo>
                  <a:cubicBezTo>
                    <a:pt x="39404" y="6903"/>
                    <a:pt x="50807" y="23952"/>
                    <a:pt x="62116" y="48336"/>
                  </a:cubicBezTo>
                  <a:cubicBezTo>
                    <a:pt x="73424" y="72720"/>
                    <a:pt x="64967" y="46146"/>
                    <a:pt x="64967" y="46146"/>
                  </a:cubicBezTo>
                  <a:cubicBezTo>
                    <a:pt x="64967" y="46146"/>
                    <a:pt x="45961" y="6807"/>
                    <a:pt x="54228" y="1378"/>
                  </a:cubicBezTo>
                  <a:cubicBezTo>
                    <a:pt x="64967" y="-5956"/>
                    <a:pt x="82737" y="17380"/>
                    <a:pt x="93285" y="38430"/>
                  </a:cubicBezTo>
                  <a:cubicBezTo>
                    <a:pt x="103833" y="59480"/>
                    <a:pt x="79126" y="84341"/>
                    <a:pt x="79126" y="84341"/>
                  </a:cubicBez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01" name="Google Shape;601;p17"/>
            <p:cNvGrpSpPr/>
            <p:nvPr/>
          </p:nvGrpSpPr>
          <p:grpSpPr>
            <a:xfrm>
              <a:off x="3439221" y="3170887"/>
              <a:ext cx="276341" cy="167131"/>
              <a:chOff x="4963646" y="3895887"/>
              <a:chExt cx="276341" cy="167131"/>
            </a:xfrm>
          </p:grpSpPr>
          <p:sp>
            <p:nvSpPr>
              <p:cNvPr id="602" name="Google Shape;602;p17"/>
              <p:cNvSpPr/>
              <p:nvPr/>
            </p:nvSpPr>
            <p:spPr>
              <a:xfrm>
                <a:off x="4963697" y="3902424"/>
                <a:ext cx="275954" cy="159820"/>
              </a:xfrm>
              <a:custGeom>
                <a:rect b="b" l="l" r="r" t="t"/>
                <a:pathLst>
                  <a:path extrusionOk="0" h="159820" w="275954">
                    <a:moveTo>
                      <a:pt x="75211" y="157607"/>
                    </a:moveTo>
                    <a:lnTo>
                      <a:pt x="4035" y="116363"/>
                    </a:lnTo>
                    <a:cubicBezTo>
                      <a:pt x="-1951" y="112934"/>
                      <a:pt x="-1191" y="106838"/>
                      <a:pt x="5746" y="102838"/>
                    </a:cubicBezTo>
                    <a:lnTo>
                      <a:pt x="177271" y="3301"/>
                    </a:lnTo>
                    <a:cubicBezTo>
                      <a:pt x="184503" y="-737"/>
                      <a:pt x="193217" y="-1090"/>
                      <a:pt x="200743" y="2349"/>
                    </a:cubicBezTo>
                    <a:lnTo>
                      <a:pt x="271919" y="43497"/>
                    </a:lnTo>
                    <a:cubicBezTo>
                      <a:pt x="277906" y="47021"/>
                      <a:pt x="277146" y="53022"/>
                      <a:pt x="270209" y="57118"/>
                    </a:cubicBezTo>
                    <a:lnTo>
                      <a:pt x="98303" y="156559"/>
                    </a:lnTo>
                    <a:cubicBezTo>
                      <a:pt x="91195" y="160502"/>
                      <a:pt x="82652" y="160893"/>
                      <a:pt x="75211" y="157607"/>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3" name="Google Shape;603;p17"/>
              <p:cNvSpPr/>
              <p:nvPr/>
            </p:nvSpPr>
            <p:spPr>
              <a:xfrm>
                <a:off x="4963646" y="4006310"/>
                <a:ext cx="7697" cy="6572"/>
              </a:xfrm>
              <a:custGeom>
                <a:rect b="b" l="l" r="r" t="t"/>
                <a:pathLst>
                  <a:path extrusionOk="0" h="6572" w="7697">
                    <a:moveTo>
                      <a:pt x="0" y="6572"/>
                    </a:moveTo>
                    <a:lnTo>
                      <a:pt x="0" y="0"/>
                    </a:lnTo>
                    <a:lnTo>
                      <a:pt x="7697" y="2858"/>
                    </a:lnTo>
                    <a:lnTo>
                      <a:pt x="0" y="6572"/>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4" name="Google Shape;604;p17"/>
              <p:cNvSpPr/>
              <p:nvPr/>
            </p:nvSpPr>
            <p:spPr>
              <a:xfrm>
                <a:off x="5233906" y="3945350"/>
                <a:ext cx="6081" cy="6286"/>
              </a:xfrm>
              <a:custGeom>
                <a:rect b="b" l="l" r="r" t="t"/>
                <a:pathLst>
                  <a:path extrusionOk="0" h="6286" w="6081">
                    <a:moveTo>
                      <a:pt x="6082" y="6287"/>
                    </a:moveTo>
                    <a:lnTo>
                      <a:pt x="6082" y="0"/>
                    </a:lnTo>
                    <a:lnTo>
                      <a:pt x="0" y="3905"/>
                    </a:lnTo>
                    <a:lnTo>
                      <a:pt x="6082" y="6287"/>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5" name="Google Shape;605;p17"/>
              <p:cNvSpPr/>
              <p:nvPr/>
            </p:nvSpPr>
            <p:spPr>
              <a:xfrm>
                <a:off x="4963697" y="3896900"/>
                <a:ext cx="275954" cy="159768"/>
              </a:xfrm>
              <a:custGeom>
                <a:rect b="b" l="l" r="r" t="t"/>
                <a:pathLst>
                  <a:path extrusionOk="0" h="159768" w="275954">
                    <a:moveTo>
                      <a:pt x="75211" y="157511"/>
                    </a:moveTo>
                    <a:lnTo>
                      <a:pt x="4035" y="116363"/>
                    </a:lnTo>
                    <a:cubicBezTo>
                      <a:pt x="-1951" y="112839"/>
                      <a:pt x="-1191" y="106838"/>
                      <a:pt x="5746" y="102743"/>
                    </a:cubicBezTo>
                    <a:lnTo>
                      <a:pt x="177271" y="3302"/>
                    </a:lnTo>
                    <a:cubicBezTo>
                      <a:pt x="184503" y="-737"/>
                      <a:pt x="193217" y="-1089"/>
                      <a:pt x="200743" y="2349"/>
                    </a:cubicBezTo>
                    <a:lnTo>
                      <a:pt x="271919" y="43497"/>
                    </a:lnTo>
                    <a:cubicBezTo>
                      <a:pt x="277906" y="47021"/>
                      <a:pt x="277146" y="53022"/>
                      <a:pt x="270209" y="57118"/>
                    </a:cubicBezTo>
                    <a:lnTo>
                      <a:pt x="98303" y="156559"/>
                    </a:lnTo>
                    <a:cubicBezTo>
                      <a:pt x="91176" y="160474"/>
                      <a:pt x="82633" y="160826"/>
                      <a:pt x="75211" y="157511"/>
                    </a:cubicBezTo>
                    <a:close/>
                  </a:path>
                </a:pathLst>
              </a:custGeom>
              <a:solidFill>
                <a:srgbClr val="616E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6" name="Google Shape;606;p17"/>
              <p:cNvSpPr/>
              <p:nvPr/>
            </p:nvSpPr>
            <p:spPr>
              <a:xfrm rot="-1790023">
                <a:off x="4978521" y="4031078"/>
                <a:ext cx="1525" cy="2676"/>
              </a:xfrm>
              <a:custGeom>
                <a:rect b="b" l="l" r="r" t="t"/>
                <a:pathLst>
                  <a:path extrusionOk="0" h="2676" w="1525">
                    <a:moveTo>
                      <a:pt x="1526" y="1339"/>
                    </a:moveTo>
                    <a:cubicBezTo>
                      <a:pt x="1526" y="2078"/>
                      <a:pt x="1185" y="2677"/>
                      <a:pt x="763" y="2677"/>
                    </a:cubicBezTo>
                    <a:cubicBezTo>
                      <a:pt x="342" y="2677"/>
                      <a:pt x="0" y="2078"/>
                      <a:pt x="0" y="1339"/>
                    </a:cubicBezTo>
                    <a:cubicBezTo>
                      <a:pt x="0" y="600"/>
                      <a:pt x="342" y="1"/>
                      <a:pt x="763" y="1"/>
                    </a:cubicBezTo>
                    <a:cubicBezTo>
                      <a:pt x="1185" y="1"/>
                      <a:pt x="1526" y="600"/>
                      <a:pt x="1526" y="1339"/>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7" name="Google Shape;607;p17"/>
              <p:cNvSpPr/>
              <p:nvPr/>
            </p:nvSpPr>
            <p:spPr>
              <a:xfrm rot="-1801764">
                <a:off x="4978313" y="4021200"/>
                <a:ext cx="1519" cy="2664"/>
              </a:xfrm>
              <a:custGeom>
                <a:rect b="b" l="l" r="r" t="t"/>
                <a:pathLst>
                  <a:path extrusionOk="0" h="2666" w="1520">
                    <a:moveTo>
                      <a:pt x="1520" y="1333"/>
                    </a:moveTo>
                    <a:cubicBezTo>
                      <a:pt x="1520" y="2070"/>
                      <a:pt x="1180" y="2667"/>
                      <a:pt x="760" y="2667"/>
                    </a:cubicBezTo>
                    <a:cubicBezTo>
                      <a:pt x="340" y="2667"/>
                      <a:pt x="0" y="2070"/>
                      <a:pt x="0" y="1333"/>
                    </a:cubicBezTo>
                    <a:cubicBezTo>
                      <a:pt x="0" y="597"/>
                      <a:pt x="340" y="0"/>
                      <a:pt x="760" y="0"/>
                    </a:cubicBezTo>
                    <a:cubicBezTo>
                      <a:pt x="1180" y="0"/>
                      <a:pt x="1520" y="597"/>
                      <a:pt x="1520" y="1333"/>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8" name="Google Shape;608;p17"/>
              <p:cNvSpPr/>
              <p:nvPr/>
            </p:nvSpPr>
            <p:spPr>
              <a:xfrm rot="-1801764">
                <a:off x="4981704" y="4023218"/>
                <a:ext cx="1519" cy="2664"/>
              </a:xfrm>
              <a:custGeom>
                <a:rect b="b" l="l" r="r" t="t"/>
                <a:pathLst>
                  <a:path extrusionOk="0" h="2666" w="1520">
                    <a:moveTo>
                      <a:pt x="1520" y="1333"/>
                    </a:moveTo>
                    <a:cubicBezTo>
                      <a:pt x="1520" y="2070"/>
                      <a:pt x="1180" y="2667"/>
                      <a:pt x="760" y="2667"/>
                    </a:cubicBezTo>
                    <a:cubicBezTo>
                      <a:pt x="340" y="2667"/>
                      <a:pt x="0" y="2070"/>
                      <a:pt x="0" y="1333"/>
                    </a:cubicBezTo>
                    <a:cubicBezTo>
                      <a:pt x="0" y="597"/>
                      <a:pt x="340" y="0"/>
                      <a:pt x="760" y="0"/>
                    </a:cubicBezTo>
                    <a:cubicBezTo>
                      <a:pt x="1180" y="0"/>
                      <a:pt x="1520" y="597"/>
                      <a:pt x="1520" y="1333"/>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9" name="Google Shape;609;p17"/>
              <p:cNvSpPr/>
              <p:nvPr/>
            </p:nvSpPr>
            <p:spPr>
              <a:xfrm rot="-1801764">
                <a:off x="4985189" y="4025236"/>
                <a:ext cx="1519" cy="2664"/>
              </a:xfrm>
              <a:custGeom>
                <a:rect b="b" l="l" r="r" t="t"/>
                <a:pathLst>
                  <a:path extrusionOk="0" h="2666" w="1520">
                    <a:moveTo>
                      <a:pt x="1520" y="1334"/>
                    </a:moveTo>
                    <a:cubicBezTo>
                      <a:pt x="1520" y="2070"/>
                      <a:pt x="1180" y="2667"/>
                      <a:pt x="760" y="2667"/>
                    </a:cubicBezTo>
                    <a:cubicBezTo>
                      <a:pt x="340" y="2667"/>
                      <a:pt x="0" y="2070"/>
                      <a:pt x="0" y="1334"/>
                    </a:cubicBezTo>
                    <a:cubicBezTo>
                      <a:pt x="0" y="597"/>
                      <a:pt x="340" y="0"/>
                      <a:pt x="760" y="0"/>
                    </a:cubicBezTo>
                    <a:cubicBezTo>
                      <a:pt x="1180" y="0"/>
                      <a:pt x="1520" y="597"/>
                      <a:pt x="1520" y="1334"/>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0" name="Google Shape;610;p17"/>
              <p:cNvSpPr/>
              <p:nvPr/>
            </p:nvSpPr>
            <p:spPr>
              <a:xfrm rot="-1801764">
                <a:off x="5014562" y="4042240"/>
                <a:ext cx="1519" cy="2664"/>
              </a:xfrm>
              <a:custGeom>
                <a:rect b="b" l="l" r="r" t="t"/>
                <a:pathLst>
                  <a:path extrusionOk="0" h="2666" w="1520">
                    <a:moveTo>
                      <a:pt x="1520" y="1333"/>
                    </a:moveTo>
                    <a:cubicBezTo>
                      <a:pt x="1520" y="2070"/>
                      <a:pt x="1180" y="2667"/>
                      <a:pt x="760" y="2667"/>
                    </a:cubicBezTo>
                    <a:cubicBezTo>
                      <a:pt x="340" y="2667"/>
                      <a:pt x="0" y="2070"/>
                      <a:pt x="0" y="1333"/>
                    </a:cubicBezTo>
                    <a:cubicBezTo>
                      <a:pt x="0" y="597"/>
                      <a:pt x="340" y="0"/>
                      <a:pt x="760" y="0"/>
                    </a:cubicBezTo>
                    <a:cubicBezTo>
                      <a:pt x="1180" y="0"/>
                      <a:pt x="1520" y="597"/>
                      <a:pt x="1520" y="1333"/>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1" name="Google Shape;611;p17"/>
              <p:cNvSpPr/>
              <p:nvPr/>
            </p:nvSpPr>
            <p:spPr>
              <a:xfrm rot="-1801764">
                <a:off x="5017905" y="4044175"/>
                <a:ext cx="1519" cy="2664"/>
              </a:xfrm>
              <a:custGeom>
                <a:rect b="b" l="l" r="r" t="t"/>
                <a:pathLst>
                  <a:path extrusionOk="0" h="2666" w="1520">
                    <a:moveTo>
                      <a:pt x="1520" y="1334"/>
                    </a:moveTo>
                    <a:cubicBezTo>
                      <a:pt x="1520" y="2070"/>
                      <a:pt x="1180" y="2667"/>
                      <a:pt x="760" y="2667"/>
                    </a:cubicBezTo>
                    <a:cubicBezTo>
                      <a:pt x="340" y="2667"/>
                      <a:pt x="0" y="2070"/>
                      <a:pt x="0" y="1334"/>
                    </a:cubicBezTo>
                    <a:cubicBezTo>
                      <a:pt x="0" y="597"/>
                      <a:pt x="340" y="0"/>
                      <a:pt x="760" y="0"/>
                    </a:cubicBezTo>
                    <a:cubicBezTo>
                      <a:pt x="1180" y="0"/>
                      <a:pt x="1520" y="597"/>
                      <a:pt x="1520" y="1334"/>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2" name="Google Shape;612;p17"/>
              <p:cNvSpPr/>
              <p:nvPr/>
            </p:nvSpPr>
            <p:spPr>
              <a:xfrm rot="-1801764">
                <a:off x="5021390" y="4046193"/>
                <a:ext cx="1519" cy="2664"/>
              </a:xfrm>
              <a:custGeom>
                <a:rect b="b" l="l" r="r" t="t"/>
                <a:pathLst>
                  <a:path extrusionOk="0" h="2666" w="1520">
                    <a:moveTo>
                      <a:pt x="1520" y="1333"/>
                    </a:moveTo>
                    <a:cubicBezTo>
                      <a:pt x="1520" y="2070"/>
                      <a:pt x="1180" y="2667"/>
                      <a:pt x="760" y="2667"/>
                    </a:cubicBezTo>
                    <a:cubicBezTo>
                      <a:pt x="340" y="2667"/>
                      <a:pt x="0" y="2070"/>
                      <a:pt x="0" y="1333"/>
                    </a:cubicBezTo>
                    <a:cubicBezTo>
                      <a:pt x="0" y="597"/>
                      <a:pt x="340" y="0"/>
                      <a:pt x="760" y="0"/>
                    </a:cubicBezTo>
                    <a:cubicBezTo>
                      <a:pt x="1180" y="0"/>
                      <a:pt x="1520" y="597"/>
                      <a:pt x="1520" y="1333"/>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3" name="Google Shape;613;p17"/>
              <p:cNvSpPr/>
              <p:nvPr/>
            </p:nvSpPr>
            <p:spPr>
              <a:xfrm rot="-1790023">
                <a:off x="5028625" y="4060140"/>
                <a:ext cx="1525" cy="2676"/>
              </a:xfrm>
              <a:custGeom>
                <a:rect b="b" l="l" r="r" t="t"/>
                <a:pathLst>
                  <a:path extrusionOk="0" h="2676" w="1525">
                    <a:moveTo>
                      <a:pt x="1526" y="1339"/>
                    </a:moveTo>
                    <a:cubicBezTo>
                      <a:pt x="1526" y="2079"/>
                      <a:pt x="1185" y="2678"/>
                      <a:pt x="763" y="2678"/>
                    </a:cubicBezTo>
                    <a:cubicBezTo>
                      <a:pt x="342" y="2678"/>
                      <a:pt x="0" y="2079"/>
                      <a:pt x="0" y="1339"/>
                    </a:cubicBezTo>
                    <a:cubicBezTo>
                      <a:pt x="0" y="600"/>
                      <a:pt x="342" y="1"/>
                      <a:pt x="763" y="1"/>
                    </a:cubicBezTo>
                    <a:cubicBezTo>
                      <a:pt x="1185" y="1"/>
                      <a:pt x="1526" y="600"/>
                      <a:pt x="1526" y="1339"/>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4" name="Google Shape;614;p17"/>
              <p:cNvSpPr/>
              <p:nvPr/>
            </p:nvSpPr>
            <p:spPr>
              <a:xfrm>
                <a:off x="4994815" y="4030735"/>
                <a:ext cx="11593" cy="8583"/>
              </a:xfrm>
              <a:custGeom>
                <a:rect b="b" l="l" r="r" t="t"/>
                <a:pathLst>
                  <a:path extrusionOk="0" h="8583" w="11593">
                    <a:moveTo>
                      <a:pt x="10548" y="8436"/>
                    </a:moveTo>
                    <a:lnTo>
                      <a:pt x="1045" y="3007"/>
                    </a:lnTo>
                    <a:cubicBezTo>
                      <a:pt x="393" y="2512"/>
                      <a:pt x="8" y="1731"/>
                      <a:pt x="0" y="911"/>
                    </a:cubicBezTo>
                    <a:lnTo>
                      <a:pt x="0" y="911"/>
                    </a:lnTo>
                    <a:cubicBezTo>
                      <a:pt x="0" y="150"/>
                      <a:pt x="475" y="-232"/>
                      <a:pt x="1045" y="150"/>
                    </a:cubicBezTo>
                    <a:lnTo>
                      <a:pt x="10548" y="5579"/>
                    </a:lnTo>
                    <a:cubicBezTo>
                      <a:pt x="11197" y="6036"/>
                      <a:pt x="11586" y="6779"/>
                      <a:pt x="11593" y="7579"/>
                    </a:cubicBezTo>
                    <a:lnTo>
                      <a:pt x="11593" y="7579"/>
                    </a:lnTo>
                    <a:cubicBezTo>
                      <a:pt x="11593" y="8436"/>
                      <a:pt x="11118" y="8817"/>
                      <a:pt x="10548" y="8436"/>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5" name="Google Shape;615;p17"/>
              <p:cNvSpPr/>
              <p:nvPr/>
            </p:nvSpPr>
            <p:spPr>
              <a:xfrm>
                <a:off x="5208723" y="3964590"/>
                <a:ext cx="10739" cy="7715"/>
              </a:xfrm>
              <a:custGeom>
                <a:rect b="b" l="l" r="r" t="t"/>
                <a:pathLst>
                  <a:path extrusionOk="0" h="7715" w="10739">
                    <a:moveTo>
                      <a:pt x="9788" y="2667"/>
                    </a:moveTo>
                    <a:lnTo>
                      <a:pt x="1045" y="7715"/>
                    </a:lnTo>
                    <a:cubicBezTo>
                      <a:pt x="475" y="7715"/>
                      <a:pt x="0" y="7715"/>
                      <a:pt x="0" y="6953"/>
                    </a:cubicBezTo>
                    <a:lnTo>
                      <a:pt x="0" y="6953"/>
                    </a:lnTo>
                    <a:cubicBezTo>
                      <a:pt x="48" y="6191"/>
                      <a:pt x="437" y="5496"/>
                      <a:pt x="1045" y="5048"/>
                    </a:cubicBezTo>
                    <a:lnTo>
                      <a:pt x="9788" y="0"/>
                    </a:lnTo>
                    <a:cubicBezTo>
                      <a:pt x="10358" y="0"/>
                      <a:pt x="10738" y="0"/>
                      <a:pt x="10738" y="762"/>
                    </a:cubicBezTo>
                    <a:lnTo>
                      <a:pt x="10738" y="762"/>
                    </a:lnTo>
                    <a:cubicBezTo>
                      <a:pt x="10767" y="1514"/>
                      <a:pt x="10415" y="2238"/>
                      <a:pt x="9788" y="2667"/>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6" name="Google Shape;616;p17"/>
              <p:cNvSpPr/>
              <p:nvPr/>
            </p:nvSpPr>
            <p:spPr>
              <a:xfrm>
                <a:off x="5195324" y="3972306"/>
                <a:ext cx="10738" cy="7810"/>
              </a:xfrm>
              <a:custGeom>
                <a:rect b="b" l="l" r="r" t="t"/>
                <a:pathLst>
                  <a:path extrusionOk="0" h="7810" w="10738">
                    <a:moveTo>
                      <a:pt x="9788" y="2762"/>
                    </a:moveTo>
                    <a:lnTo>
                      <a:pt x="1045" y="7810"/>
                    </a:lnTo>
                    <a:cubicBezTo>
                      <a:pt x="475" y="7810"/>
                      <a:pt x="0" y="7810"/>
                      <a:pt x="0" y="7048"/>
                    </a:cubicBezTo>
                    <a:lnTo>
                      <a:pt x="0" y="7048"/>
                    </a:lnTo>
                    <a:cubicBezTo>
                      <a:pt x="9" y="6277"/>
                      <a:pt x="399" y="5562"/>
                      <a:pt x="1045" y="5143"/>
                    </a:cubicBezTo>
                    <a:lnTo>
                      <a:pt x="9788" y="0"/>
                    </a:lnTo>
                    <a:cubicBezTo>
                      <a:pt x="10358" y="0"/>
                      <a:pt x="10738" y="0"/>
                      <a:pt x="10738" y="762"/>
                    </a:cubicBezTo>
                    <a:lnTo>
                      <a:pt x="10738" y="762"/>
                    </a:lnTo>
                    <a:cubicBezTo>
                      <a:pt x="10738" y="1543"/>
                      <a:pt x="10387" y="2276"/>
                      <a:pt x="9788" y="2762"/>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7" name="Google Shape;617;p17"/>
              <p:cNvSpPr/>
              <p:nvPr/>
            </p:nvSpPr>
            <p:spPr>
              <a:xfrm>
                <a:off x="4963697" y="3895887"/>
                <a:ext cx="275954" cy="159785"/>
              </a:xfrm>
              <a:custGeom>
                <a:rect b="b" l="l" r="r" t="t"/>
                <a:pathLst>
                  <a:path extrusionOk="0" h="159785" w="275954">
                    <a:moveTo>
                      <a:pt x="75211" y="157571"/>
                    </a:moveTo>
                    <a:lnTo>
                      <a:pt x="4035" y="116328"/>
                    </a:lnTo>
                    <a:cubicBezTo>
                      <a:pt x="-1951" y="112899"/>
                      <a:pt x="-1191" y="106803"/>
                      <a:pt x="5746" y="102802"/>
                    </a:cubicBezTo>
                    <a:lnTo>
                      <a:pt x="177271" y="3266"/>
                    </a:lnTo>
                    <a:cubicBezTo>
                      <a:pt x="184513" y="-725"/>
                      <a:pt x="193208" y="-1077"/>
                      <a:pt x="200743" y="2314"/>
                    </a:cubicBezTo>
                    <a:lnTo>
                      <a:pt x="271919" y="43461"/>
                    </a:lnTo>
                    <a:cubicBezTo>
                      <a:pt x="277906" y="46986"/>
                      <a:pt x="277146" y="52986"/>
                      <a:pt x="270209" y="57082"/>
                    </a:cubicBezTo>
                    <a:lnTo>
                      <a:pt x="98303" y="156523"/>
                    </a:lnTo>
                    <a:cubicBezTo>
                      <a:pt x="91195" y="160467"/>
                      <a:pt x="82652" y="160857"/>
                      <a:pt x="75211" y="157571"/>
                    </a:cubicBezTo>
                    <a:close/>
                  </a:path>
                </a:pathLst>
              </a:custGeom>
              <a:solidFill>
                <a:srgbClr val="20232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8" name="Google Shape;618;p17"/>
              <p:cNvSpPr/>
              <p:nvPr/>
            </p:nvSpPr>
            <p:spPr>
              <a:xfrm>
                <a:off x="4974996" y="3900154"/>
                <a:ext cx="256564" cy="148399"/>
              </a:xfrm>
              <a:custGeom>
                <a:rect b="b" l="l" r="r" t="t"/>
                <a:pathLst>
                  <a:path extrusionOk="0" h="148399" w="256564">
                    <a:moveTo>
                      <a:pt x="253303" y="40910"/>
                    </a:moveTo>
                    <a:lnTo>
                      <a:pt x="225555" y="24813"/>
                    </a:lnTo>
                    <a:lnTo>
                      <a:pt x="225555" y="24813"/>
                    </a:lnTo>
                    <a:cubicBezTo>
                      <a:pt x="221820" y="26718"/>
                      <a:pt x="217411" y="26718"/>
                      <a:pt x="213676" y="24813"/>
                    </a:cubicBezTo>
                    <a:cubicBezTo>
                      <a:pt x="211785" y="24174"/>
                      <a:pt x="210768" y="22117"/>
                      <a:pt x="211415" y="20222"/>
                    </a:cubicBezTo>
                    <a:cubicBezTo>
                      <a:pt x="211776" y="19155"/>
                      <a:pt x="212612" y="18317"/>
                      <a:pt x="213676" y="17955"/>
                    </a:cubicBezTo>
                    <a:lnTo>
                      <a:pt x="213676" y="17955"/>
                    </a:lnTo>
                    <a:lnTo>
                      <a:pt x="185928" y="1857"/>
                    </a:lnTo>
                    <a:cubicBezTo>
                      <a:pt x="181129" y="-619"/>
                      <a:pt x="175428" y="-619"/>
                      <a:pt x="170629" y="1857"/>
                    </a:cubicBezTo>
                    <a:lnTo>
                      <a:pt x="3189" y="98727"/>
                    </a:lnTo>
                    <a:cubicBezTo>
                      <a:pt x="749" y="99536"/>
                      <a:pt x="-572" y="102184"/>
                      <a:pt x="239" y="104623"/>
                    </a:cubicBezTo>
                    <a:cubicBezTo>
                      <a:pt x="702" y="106023"/>
                      <a:pt x="1795" y="107118"/>
                      <a:pt x="3189" y="107585"/>
                    </a:cubicBezTo>
                    <a:lnTo>
                      <a:pt x="70659" y="146542"/>
                    </a:lnTo>
                    <a:cubicBezTo>
                      <a:pt x="75458" y="149019"/>
                      <a:pt x="81160" y="149019"/>
                      <a:pt x="85959" y="146542"/>
                    </a:cubicBezTo>
                    <a:lnTo>
                      <a:pt x="253303" y="49673"/>
                    </a:lnTo>
                    <a:cubicBezTo>
                      <a:pt x="255717" y="48949"/>
                      <a:pt x="257095" y="46406"/>
                      <a:pt x="256372" y="43987"/>
                    </a:cubicBezTo>
                    <a:cubicBezTo>
                      <a:pt x="255935" y="42510"/>
                      <a:pt x="254776" y="41348"/>
                      <a:pt x="253303" y="40910"/>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9" name="Google Shape;619;p17"/>
              <p:cNvSpPr/>
              <p:nvPr/>
            </p:nvSpPr>
            <p:spPr>
              <a:xfrm>
                <a:off x="4974996" y="3900154"/>
                <a:ext cx="256564" cy="148399"/>
              </a:xfrm>
              <a:custGeom>
                <a:rect b="b" l="l" r="r" t="t"/>
                <a:pathLst>
                  <a:path extrusionOk="0" h="148399" w="256564">
                    <a:moveTo>
                      <a:pt x="253303" y="40910"/>
                    </a:moveTo>
                    <a:lnTo>
                      <a:pt x="225555" y="24813"/>
                    </a:lnTo>
                    <a:lnTo>
                      <a:pt x="225555" y="24813"/>
                    </a:lnTo>
                    <a:cubicBezTo>
                      <a:pt x="221820" y="26718"/>
                      <a:pt x="217411" y="26718"/>
                      <a:pt x="213676" y="24813"/>
                    </a:cubicBezTo>
                    <a:cubicBezTo>
                      <a:pt x="211785" y="24174"/>
                      <a:pt x="210768" y="22117"/>
                      <a:pt x="211415" y="20222"/>
                    </a:cubicBezTo>
                    <a:cubicBezTo>
                      <a:pt x="211776" y="19155"/>
                      <a:pt x="212612" y="18317"/>
                      <a:pt x="213676" y="17955"/>
                    </a:cubicBezTo>
                    <a:lnTo>
                      <a:pt x="213676" y="17955"/>
                    </a:lnTo>
                    <a:lnTo>
                      <a:pt x="185928" y="1857"/>
                    </a:lnTo>
                    <a:cubicBezTo>
                      <a:pt x="181129" y="-619"/>
                      <a:pt x="175428" y="-619"/>
                      <a:pt x="170629" y="1857"/>
                    </a:cubicBezTo>
                    <a:lnTo>
                      <a:pt x="3189" y="98727"/>
                    </a:lnTo>
                    <a:cubicBezTo>
                      <a:pt x="749" y="99536"/>
                      <a:pt x="-572" y="102184"/>
                      <a:pt x="239" y="104623"/>
                    </a:cubicBezTo>
                    <a:cubicBezTo>
                      <a:pt x="702" y="106023"/>
                      <a:pt x="1795" y="107118"/>
                      <a:pt x="3189" y="107585"/>
                    </a:cubicBezTo>
                    <a:lnTo>
                      <a:pt x="70659" y="146542"/>
                    </a:lnTo>
                    <a:cubicBezTo>
                      <a:pt x="75458" y="149019"/>
                      <a:pt x="81160" y="149019"/>
                      <a:pt x="85959" y="146542"/>
                    </a:cubicBezTo>
                    <a:lnTo>
                      <a:pt x="253303" y="49673"/>
                    </a:lnTo>
                    <a:cubicBezTo>
                      <a:pt x="255717" y="48949"/>
                      <a:pt x="257095" y="46406"/>
                      <a:pt x="256372" y="43987"/>
                    </a:cubicBezTo>
                    <a:cubicBezTo>
                      <a:pt x="255935" y="42510"/>
                      <a:pt x="254776" y="41348"/>
                      <a:pt x="253303" y="40910"/>
                    </a:cubicBezTo>
                    <a:close/>
                  </a:path>
                </a:pathLst>
              </a:custGeom>
              <a:solidFill>
                <a:srgbClr val="000000">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0" name="Google Shape;620;p17"/>
              <p:cNvSpPr/>
              <p:nvPr/>
            </p:nvSpPr>
            <p:spPr>
              <a:xfrm>
                <a:off x="5189528" y="3920775"/>
                <a:ext cx="6461" cy="3619"/>
              </a:xfrm>
              <a:custGeom>
                <a:rect b="b" l="l" r="r" t="t"/>
                <a:pathLst>
                  <a:path extrusionOk="0" h="3619" w="6461">
                    <a:moveTo>
                      <a:pt x="6462" y="1810"/>
                    </a:moveTo>
                    <a:cubicBezTo>
                      <a:pt x="6462" y="2809"/>
                      <a:pt x="5015" y="3620"/>
                      <a:pt x="3231" y="3620"/>
                    </a:cubicBezTo>
                    <a:cubicBezTo>
                      <a:pt x="1447" y="3620"/>
                      <a:pt x="0" y="2809"/>
                      <a:pt x="0" y="1810"/>
                    </a:cubicBezTo>
                    <a:cubicBezTo>
                      <a:pt x="0" y="810"/>
                      <a:pt x="1447" y="0"/>
                      <a:pt x="3231" y="0"/>
                    </a:cubicBezTo>
                    <a:cubicBezTo>
                      <a:pt x="5015" y="0"/>
                      <a:pt x="6462" y="810"/>
                      <a:pt x="6462" y="1810"/>
                    </a:cubicBezTo>
                    <a:close/>
                  </a:path>
                </a:pathLst>
              </a:custGeom>
              <a:solidFill>
                <a:srgbClr val="2B303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1" name="Google Shape;621;p17"/>
              <p:cNvSpPr/>
              <p:nvPr/>
            </p:nvSpPr>
            <p:spPr>
              <a:xfrm>
                <a:off x="5191381" y="3921823"/>
                <a:ext cx="2668" cy="1547"/>
              </a:xfrm>
              <a:custGeom>
                <a:rect b="b" l="l" r="r" t="t"/>
                <a:pathLst>
                  <a:path extrusionOk="0" h="1547" w="2668">
                    <a:moveTo>
                      <a:pt x="428" y="1333"/>
                    </a:moveTo>
                    <a:cubicBezTo>
                      <a:pt x="-143" y="1333"/>
                      <a:pt x="-143" y="571"/>
                      <a:pt x="428" y="286"/>
                    </a:cubicBezTo>
                    <a:cubicBezTo>
                      <a:pt x="1007" y="-95"/>
                      <a:pt x="1748" y="-95"/>
                      <a:pt x="2328" y="286"/>
                    </a:cubicBezTo>
                    <a:cubicBezTo>
                      <a:pt x="2613" y="409"/>
                      <a:pt x="2746" y="752"/>
                      <a:pt x="2623" y="1038"/>
                    </a:cubicBezTo>
                    <a:cubicBezTo>
                      <a:pt x="2566" y="1172"/>
                      <a:pt x="2461" y="1276"/>
                      <a:pt x="2328" y="1333"/>
                    </a:cubicBezTo>
                    <a:cubicBezTo>
                      <a:pt x="1730" y="1619"/>
                      <a:pt x="1026" y="1619"/>
                      <a:pt x="428" y="1333"/>
                    </a:cubicBezTo>
                    <a:close/>
                  </a:path>
                </a:pathLst>
              </a:custGeom>
              <a:solidFill>
                <a:srgbClr val="FFFFF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22" name="Google Shape;622;p17"/>
            <p:cNvSpPr/>
            <p:nvPr/>
          </p:nvSpPr>
          <p:spPr>
            <a:xfrm>
              <a:off x="3497758" y="3222825"/>
              <a:ext cx="163253" cy="135636"/>
            </a:xfrm>
            <a:custGeom>
              <a:rect b="b" l="l" r="r" t="t"/>
              <a:pathLst>
                <a:path extrusionOk="0" h="135636" w="163253">
                  <a:moveTo>
                    <a:pt x="127338" y="95727"/>
                  </a:moveTo>
                  <a:cubicBezTo>
                    <a:pt x="127338" y="95727"/>
                    <a:pt x="165349" y="61723"/>
                    <a:pt x="163163" y="16670"/>
                  </a:cubicBezTo>
                  <a:cubicBezTo>
                    <a:pt x="160882" y="-14763"/>
                    <a:pt x="141972" y="7906"/>
                    <a:pt x="141972" y="7906"/>
                  </a:cubicBezTo>
                  <a:lnTo>
                    <a:pt x="122966" y="42482"/>
                  </a:lnTo>
                  <a:cubicBezTo>
                    <a:pt x="122966" y="42482"/>
                    <a:pt x="103961" y="67152"/>
                    <a:pt x="86475" y="72772"/>
                  </a:cubicBezTo>
                  <a:cubicBezTo>
                    <a:pt x="73115" y="74058"/>
                    <a:pt x="59820" y="76029"/>
                    <a:pt x="46659" y="78677"/>
                  </a:cubicBezTo>
                  <a:cubicBezTo>
                    <a:pt x="23282" y="83249"/>
                    <a:pt x="0" y="112491"/>
                    <a:pt x="0" y="112491"/>
                  </a:cubicBezTo>
                  <a:lnTo>
                    <a:pt x="30124" y="135637"/>
                  </a:lnTo>
                  <a:close/>
                </a:path>
              </a:pathLst>
            </a:custGeom>
            <a:solidFill>
              <a:srgbClr val="FFCE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3" name="Google Shape;623;p17"/>
            <p:cNvSpPr/>
            <p:nvPr/>
          </p:nvSpPr>
          <p:spPr>
            <a:xfrm>
              <a:off x="5866407" y="1508477"/>
              <a:ext cx="336298" cy="520294"/>
            </a:xfrm>
            <a:custGeom>
              <a:rect b="b" l="l" r="r" t="t"/>
              <a:pathLst>
                <a:path extrusionOk="0" h="520294" w="336298">
                  <a:moveTo>
                    <a:pt x="294302" y="134437"/>
                  </a:moveTo>
                  <a:lnTo>
                    <a:pt x="70986" y="4897"/>
                  </a:lnTo>
                  <a:cubicBezTo>
                    <a:pt x="63640" y="-75"/>
                    <a:pt x="54403" y="-1342"/>
                    <a:pt x="45994" y="1468"/>
                  </a:cubicBezTo>
                  <a:lnTo>
                    <a:pt x="45994" y="1468"/>
                  </a:lnTo>
                  <a:cubicBezTo>
                    <a:pt x="44188" y="2211"/>
                    <a:pt x="42487" y="3202"/>
                    <a:pt x="40957" y="4421"/>
                  </a:cubicBezTo>
                  <a:lnTo>
                    <a:pt x="0" y="27948"/>
                  </a:lnTo>
                  <a:lnTo>
                    <a:pt x="28508" y="67572"/>
                  </a:lnTo>
                  <a:lnTo>
                    <a:pt x="28508" y="280265"/>
                  </a:lnTo>
                  <a:cubicBezTo>
                    <a:pt x="28508" y="311507"/>
                    <a:pt x="47514" y="347797"/>
                    <a:pt x="70891" y="361323"/>
                  </a:cubicBezTo>
                  <a:lnTo>
                    <a:pt x="267884" y="475623"/>
                  </a:lnTo>
                  <a:lnTo>
                    <a:pt x="274346" y="520295"/>
                  </a:lnTo>
                  <a:cubicBezTo>
                    <a:pt x="275676" y="519628"/>
                    <a:pt x="309601" y="500102"/>
                    <a:pt x="320339" y="493815"/>
                  </a:cubicBezTo>
                  <a:cubicBezTo>
                    <a:pt x="321375" y="493339"/>
                    <a:pt x="322354" y="492768"/>
                    <a:pt x="323285" y="492101"/>
                  </a:cubicBezTo>
                  <a:lnTo>
                    <a:pt x="323285" y="492101"/>
                  </a:lnTo>
                  <a:lnTo>
                    <a:pt x="323285" y="492101"/>
                  </a:lnTo>
                  <a:cubicBezTo>
                    <a:pt x="332560" y="483709"/>
                    <a:pt x="337321" y="471413"/>
                    <a:pt x="336114" y="458954"/>
                  </a:cubicBezTo>
                  <a:lnTo>
                    <a:pt x="336114" y="215495"/>
                  </a:lnTo>
                  <a:cubicBezTo>
                    <a:pt x="336589" y="184253"/>
                    <a:pt x="317678" y="147772"/>
                    <a:pt x="294302" y="134437"/>
                  </a:cubicBezTo>
                  <a:close/>
                </a:path>
              </a:pathLst>
            </a:custGeom>
            <a:solidFill>
              <a:srgbClr val="D9DAE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4" name="Google Shape;624;p17"/>
            <p:cNvSpPr/>
            <p:nvPr/>
          </p:nvSpPr>
          <p:spPr>
            <a:xfrm>
              <a:off x="5848921" y="1535134"/>
              <a:ext cx="307985" cy="495867"/>
            </a:xfrm>
            <a:custGeom>
              <a:rect b="b" l="l" r="r" t="t"/>
              <a:pathLst>
                <a:path extrusionOk="0" h="495867" w="307985">
                  <a:moveTo>
                    <a:pt x="265603" y="490781"/>
                  </a:moveTo>
                  <a:lnTo>
                    <a:pt x="42288" y="361527"/>
                  </a:lnTo>
                  <a:cubicBezTo>
                    <a:pt x="18911" y="348002"/>
                    <a:pt x="0" y="311711"/>
                    <a:pt x="0" y="280469"/>
                  </a:cubicBezTo>
                  <a:lnTo>
                    <a:pt x="0" y="37105"/>
                  </a:lnTo>
                  <a:cubicBezTo>
                    <a:pt x="0" y="5864"/>
                    <a:pt x="19006" y="-8424"/>
                    <a:pt x="42288" y="5101"/>
                  </a:cubicBezTo>
                  <a:lnTo>
                    <a:pt x="265603" y="134261"/>
                  </a:lnTo>
                  <a:cubicBezTo>
                    <a:pt x="288980" y="147786"/>
                    <a:pt x="307986" y="184171"/>
                    <a:pt x="307986" y="215413"/>
                  </a:cubicBezTo>
                  <a:lnTo>
                    <a:pt x="307986" y="458682"/>
                  </a:lnTo>
                  <a:cubicBezTo>
                    <a:pt x="307986" y="489924"/>
                    <a:pt x="288980" y="504307"/>
                    <a:pt x="265603" y="490781"/>
                  </a:cubicBezTo>
                  <a:close/>
                </a:path>
              </a:pathLst>
            </a:custGeom>
            <a:solidFill>
              <a:srgbClr val="EFF0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5" name="Google Shape;625;p17"/>
            <p:cNvSpPr/>
            <p:nvPr/>
          </p:nvSpPr>
          <p:spPr>
            <a:xfrm>
              <a:off x="5914777" y="1634489"/>
              <a:ext cx="176087" cy="297735"/>
            </a:xfrm>
            <a:custGeom>
              <a:rect b="b" l="l" r="r" t="t"/>
              <a:pathLst>
                <a:path extrusionOk="0" h="297735" w="176087">
                  <a:moveTo>
                    <a:pt x="0" y="28904"/>
                  </a:moveTo>
                  <a:cubicBezTo>
                    <a:pt x="0" y="15188"/>
                    <a:pt x="3896" y="6330"/>
                    <a:pt x="11593" y="2234"/>
                  </a:cubicBezTo>
                  <a:cubicBezTo>
                    <a:pt x="19291" y="-1862"/>
                    <a:pt x="29364" y="-338"/>
                    <a:pt x="41812" y="6901"/>
                  </a:cubicBezTo>
                  <a:cubicBezTo>
                    <a:pt x="54413" y="14198"/>
                    <a:pt x="64923" y="24627"/>
                    <a:pt x="72316" y="37191"/>
                  </a:cubicBezTo>
                  <a:cubicBezTo>
                    <a:pt x="79842" y="49516"/>
                    <a:pt x="83824" y="63699"/>
                    <a:pt x="83814" y="78148"/>
                  </a:cubicBezTo>
                  <a:lnTo>
                    <a:pt x="83814" y="89197"/>
                  </a:lnTo>
                  <a:cubicBezTo>
                    <a:pt x="83814" y="103009"/>
                    <a:pt x="80013" y="111867"/>
                    <a:pt x="72316" y="115867"/>
                  </a:cubicBezTo>
                  <a:cubicBezTo>
                    <a:pt x="64619" y="119868"/>
                    <a:pt x="54546" y="118153"/>
                    <a:pt x="42097" y="110914"/>
                  </a:cubicBezTo>
                  <a:cubicBezTo>
                    <a:pt x="29478" y="103647"/>
                    <a:pt x="18958" y="93208"/>
                    <a:pt x="11593" y="80625"/>
                  </a:cubicBezTo>
                  <a:cubicBezTo>
                    <a:pt x="4039" y="68338"/>
                    <a:pt x="28" y="54193"/>
                    <a:pt x="0" y="39763"/>
                  </a:cubicBezTo>
                  <a:close/>
                  <a:moveTo>
                    <a:pt x="25467" y="55479"/>
                  </a:moveTo>
                  <a:cubicBezTo>
                    <a:pt x="25467" y="61584"/>
                    <a:pt x="27035" y="67585"/>
                    <a:pt x="30029" y="72910"/>
                  </a:cubicBezTo>
                  <a:cubicBezTo>
                    <a:pt x="32784" y="78158"/>
                    <a:pt x="36975" y="82520"/>
                    <a:pt x="42097" y="85483"/>
                  </a:cubicBezTo>
                  <a:cubicBezTo>
                    <a:pt x="47039" y="88340"/>
                    <a:pt x="50935" y="88721"/>
                    <a:pt x="53881" y="86626"/>
                  </a:cubicBezTo>
                  <a:cubicBezTo>
                    <a:pt x="57226" y="83311"/>
                    <a:pt x="58841" y="78634"/>
                    <a:pt x="58252" y="73957"/>
                  </a:cubicBezTo>
                  <a:lnTo>
                    <a:pt x="58252" y="62623"/>
                  </a:lnTo>
                  <a:cubicBezTo>
                    <a:pt x="58252" y="56536"/>
                    <a:pt x="56751" y="50554"/>
                    <a:pt x="53881" y="45192"/>
                  </a:cubicBezTo>
                  <a:cubicBezTo>
                    <a:pt x="51154" y="39896"/>
                    <a:pt x="46963" y="35496"/>
                    <a:pt x="41812" y="32524"/>
                  </a:cubicBezTo>
                  <a:cubicBezTo>
                    <a:pt x="38581" y="30000"/>
                    <a:pt x="34201" y="29523"/>
                    <a:pt x="30504" y="31285"/>
                  </a:cubicBezTo>
                  <a:cubicBezTo>
                    <a:pt x="27463" y="33286"/>
                    <a:pt x="25942" y="37572"/>
                    <a:pt x="25942" y="44239"/>
                  </a:cubicBezTo>
                  <a:close/>
                  <a:moveTo>
                    <a:pt x="49509" y="221785"/>
                  </a:moveTo>
                  <a:lnTo>
                    <a:pt x="30504" y="199306"/>
                  </a:lnTo>
                  <a:lnTo>
                    <a:pt x="125532" y="78910"/>
                  </a:lnTo>
                  <a:lnTo>
                    <a:pt x="144537" y="101389"/>
                  </a:lnTo>
                  <a:close/>
                  <a:moveTo>
                    <a:pt x="92177" y="208451"/>
                  </a:moveTo>
                  <a:cubicBezTo>
                    <a:pt x="92177" y="194639"/>
                    <a:pt x="96073" y="185781"/>
                    <a:pt x="103866" y="181780"/>
                  </a:cubicBezTo>
                  <a:cubicBezTo>
                    <a:pt x="111658" y="177780"/>
                    <a:pt x="121731" y="179494"/>
                    <a:pt x="134084" y="186638"/>
                  </a:cubicBezTo>
                  <a:cubicBezTo>
                    <a:pt x="146600" y="193934"/>
                    <a:pt x="157062" y="204288"/>
                    <a:pt x="164493" y="216737"/>
                  </a:cubicBezTo>
                  <a:cubicBezTo>
                    <a:pt x="172124" y="229129"/>
                    <a:pt x="176144" y="243417"/>
                    <a:pt x="176087" y="257980"/>
                  </a:cubicBezTo>
                  <a:lnTo>
                    <a:pt x="176087" y="269030"/>
                  </a:lnTo>
                  <a:cubicBezTo>
                    <a:pt x="176087" y="282650"/>
                    <a:pt x="172286" y="291604"/>
                    <a:pt x="164683" y="295604"/>
                  </a:cubicBezTo>
                  <a:cubicBezTo>
                    <a:pt x="157081" y="299605"/>
                    <a:pt x="147008" y="297985"/>
                    <a:pt x="134369" y="290651"/>
                  </a:cubicBezTo>
                  <a:cubicBezTo>
                    <a:pt x="121693" y="283374"/>
                    <a:pt x="111145" y="272906"/>
                    <a:pt x="103770" y="260266"/>
                  </a:cubicBezTo>
                  <a:cubicBezTo>
                    <a:pt x="96282" y="248093"/>
                    <a:pt x="92272" y="234092"/>
                    <a:pt x="92177" y="219785"/>
                  </a:cubicBezTo>
                  <a:close/>
                  <a:moveTo>
                    <a:pt x="117645" y="235120"/>
                  </a:moveTo>
                  <a:cubicBezTo>
                    <a:pt x="117768" y="241178"/>
                    <a:pt x="119403" y="247103"/>
                    <a:pt x="122396" y="252361"/>
                  </a:cubicBezTo>
                  <a:cubicBezTo>
                    <a:pt x="125142" y="257657"/>
                    <a:pt x="129285" y="262105"/>
                    <a:pt x="134369" y="265219"/>
                  </a:cubicBezTo>
                  <a:cubicBezTo>
                    <a:pt x="145108" y="271506"/>
                    <a:pt x="150524" y="267696"/>
                    <a:pt x="150524" y="253885"/>
                  </a:cubicBezTo>
                  <a:lnTo>
                    <a:pt x="150524" y="242169"/>
                  </a:lnTo>
                  <a:cubicBezTo>
                    <a:pt x="150524" y="236102"/>
                    <a:pt x="148985" y="230139"/>
                    <a:pt x="146058" y="224834"/>
                  </a:cubicBezTo>
                  <a:cubicBezTo>
                    <a:pt x="143302" y="219614"/>
                    <a:pt x="139159" y="215261"/>
                    <a:pt x="134084" y="212260"/>
                  </a:cubicBezTo>
                  <a:cubicBezTo>
                    <a:pt x="130720" y="209527"/>
                    <a:pt x="126064" y="209041"/>
                    <a:pt x="122206" y="211022"/>
                  </a:cubicBezTo>
                  <a:cubicBezTo>
                    <a:pt x="118671" y="214175"/>
                    <a:pt x="116960" y="218899"/>
                    <a:pt x="117645" y="223595"/>
                  </a:cubicBezTo>
                  <a:close/>
                </a:path>
              </a:pathLst>
            </a:custGeom>
            <a:solidFill>
              <a:srgbClr val="A6CE2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6" name="Google Shape;626;p17"/>
            <p:cNvSpPr/>
            <p:nvPr/>
          </p:nvSpPr>
          <p:spPr>
            <a:xfrm>
              <a:off x="3825908" y="830009"/>
              <a:ext cx="336307" cy="520393"/>
            </a:xfrm>
            <a:custGeom>
              <a:rect b="b" l="l" r="r" t="t"/>
              <a:pathLst>
                <a:path extrusionOk="0" h="520393" w="336307">
                  <a:moveTo>
                    <a:pt x="294302" y="134154"/>
                  </a:moveTo>
                  <a:lnTo>
                    <a:pt x="70986" y="4900"/>
                  </a:lnTo>
                  <a:cubicBezTo>
                    <a:pt x="63640" y="-76"/>
                    <a:pt x="54403" y="-1344"/>
                    <a:pt x="45994" y="1471"/>
                  </a:cubicBezTo>
                  <a:lnTo>
                    <a:pt x="45994" y="1471"/>
                  </a:lnTo>
                  <a:cubicBezTo>
                    <a:pt x="44205" y="2253"/>
                    <a:pt x="42515" y="3245"/>
                    <a:pt x="40957" y="4424"/>
                  </a:cubicBezTo>
                  <a:lnTo>
                    <a:pt x="0" y="27951"/>
                  </a:lnTo>
                  <a:lnTo>
                    <a:pt x="28508" y="67575"/>
                  </a:lnTo>
                  <a:lnTo>
                    <a:pt x="28508" y="280268"/>
                  </a:lnTo>
                  <a:cubicBezTo>
                    <a:pt x="28508" y="311510"/>
                    <a:pt x="47514" y="347800"/>
                    <a:pt x="70796" y="361326"/>
                  </a:cubicBezTo>
                  <a:lnTo>
                    <a:pt x="267789" y="475626"/>
                  </a:lnTo>
                  <a:lnTo>
                    <a:pt x="274346" y="520393"/>
                  </a:lnTo>
                  <a:lnTo>
                    <a:pt x="320244" y="493818"/>
                  </a:lnTo>
                  <a:cubicBezTo>
                    <a:pt x="321261" y="493333"/>
                    <a:pt x="322240" y="492799"/>
                    <a:pt x="323190" y="492199"/>
                  </a:cubicBezTo>
                  <a:lnTo>
                    <a:pt x="323190" y="492199"/>
                  </a:lnTo>
                  <a:lnTo>
                    <a:pt x="323190" y="492199"/>
                  </a:lnTo>
                  <a:cubicBezTo>
                    <a:pt x="332551" y="483865"/>
                    <a:pt x="337359" y="471539"/>
                    <a:pt x="336114" y="459052"/>
                  </a:cubicBezTo>
                  <a:lnTo>
                    <a:pt x="336114" y="215212"/>
                  </a:lnTo>
                  <a:cubicBezTo>
                    <a:pt x="336684" y="183970"/>
                    <a:pt x="317679" y="147680"/>
                    <a:pt x="294302" y="134154"/>
                  </a:cubicBezTo>
                  <a:close/>
                </a:path>
              </a:pathLst>
            </a:custGeom>
            <a:solidFill>
              <a:srgbClr val="D9DAE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7" name="Google Shape;627;p17"/>
            <p:cNvSpPr/>
            <p:nvPr/>
          </p:nvSpPr>
          <p:spPr>
            <a:xfrm>
              <a:off x="3808424" y="856397"/>
              <a:ext cx="307985" cy="495973"/>
            </a:xfrm>
            <a:custGeom>
              <a:rect b="b" l="l" r="r" t="t"/>
              <a:pathLst>
                <a:path extrusionOk="0" h="495973" w="307985">
                  <a:moveTo>
                    <a:pt x="265698" y="490766"/>
                  </a:moveTo>
                  <a:lnTo>
                    <a:pt x="42382" y="361702"/>
                  </a:lnTo>
                  <a:cubicBezTo>
                    <a:pt x="19006" y="348177"/>
                    <a:pt x="0" y="311886"/>
                    <a:pt x="0" y="280644"/>
                  </a:cubicBezTo>
                  <a:lnTo>
                    <a:pt x="0" y="37185"/>
                  </a:lnTo>
                  <a:cubicBezTo>
                    <a:pt x="0" y="5943"/>
                    <a:pt x="19006" y="-8439"/>
                    <a:pt x="42382" y="5086"/>
                  </a:cubicBezTo>
                  <a:lnTo>
                    <a:pt x="265698" y="134340"/>
                  </a:lnTo>
                  <a:cubicBezTo>
                    <a:pt x="289075" y="147866"/>
                    <a:pt x="307986" y="184156"/>
                    <a:pt x="307986" y="215398"/>
                  </a:cubicBezTo>
                  <a:lnTo>
                    <a:pt x="307986" y="458667"/>
                  </a:lnTo>
                  <a:cubicBezTo>
                    <a:pt x="307986" y="489909"/>
                    <a:pt x="289075" y="504577"/>
                    <a:pt x="265698" y="490766"/>
                  </a:cubicBezTo>
                  <a:close/>
                </a:path>
              </a:pathLst>
            </a:custGeom>
            <a:solidFill>
              <a:srgbClr val="EFF0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8" name="Google Shape;628;p17"/>
            <p:cNvSpPr/>
            <p:nvPr/>
          </p:nvSpPr>
          <p:spPr>
            <a:xfrm>
              <a:off x="3864395" y="989404"/>
              <a:ext cx="196042" cy="250697"/>
            </a:xfrm>
            <a:custGeom>
              <a:rect b="b" l="l" r="r" t="t"/>
              <a:pathLst>
                <a:path extrusionOk="0" h="250697" w="196042">
                  <a:moveTo>
                    <a:pt x="98069" y="0"/>
                  </a:moveTo>
                  <a:lnTo>
                    <a:pt x="128288" y="88487"/>
                  </a:lnTo>
                  <a:lnTo>
                    <a:pt x="196043" y="139065"/>
                  </a:lnTo>
                  <a:lnTo>
                    <a:pt x="147008" y="166021"/>
                  </a:lnTo>
                  <a:lnTo>
                    <a:pt x="158602" y="250698"/>
                  </a:lnTo>
                  <a:lnTo>
                    <a:pt x="98069" y="178879"/>
                  </a:lnTo>
                  <a:lnTo>
                    <a:pt x="37441" y="180594"/>
                  </a:lnTo>
                  <a:lnTo>
                    <a:pt x="49034" y="109252"/>
                  </a:lnTo>
                  <a:lnTo>
                    <a:pt x="0" y="25622"/>
                  </a:lnTo>
                  <a:lnTo>
                    <a:pt x="67755" y="53435"/>
                  </a:lnTo>
                  <a:lnTo>
                    <a:pt x="98069" y="0"/>
                  </a:lnTo>
                  <a:close/>
                </a:path>
              </a:pathLst>
            </a:custGeom>
            <a:solidFill>
              <a:srgbClr val="F9CB0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18"/>
          <p:cNvSpPr txBox="1"/>
          <p:nvPr>
            <p:ph idx="12" type="sldNum"/>
          </p:nvPr>
        </p:nvSpPr>
        <p:spPr>
          <a:xfrm>
            <a:off x="8649025" y="4636750"/>
            <a:ext cx="456900" cy="4686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pSp>
        <p:nvGrpSpPr>
          <p:cNvPr id="634" name="Google Shape;634;p18"/>
          <p:cNvGrpSpPr/>
          <p:nvPr/>
        </p:nvGrpSpPr>
        <p:grpSpPr>
          <a:xfrm>
            <a:off x="5410301" y="719490"/>
            <a:ext cx="3356124" cy="3829046"/>
            <a:chOff x="2602525" y="317054"/>
            <a:chExt cx="4174283" cy="4762495"/>
          </a:xfrm>
        </p:grpSpPr>
        <p:sp>
          <p:nvSpPr>
            <p:cNvPr id="635" name="Google Shape;635;p18"/>
            <p:cNvSpPr/>
            <p:nvPr/>
          </p:nvSpPr>
          <p:spPr>
            <a:xfrm>
              <a:off x="3677747" y="776267"/>
              <a:ext cx="2670951" cy="3350306"/>
            </a:xfrm>
            <a:custGeom>
              <a:rect b="b" l="l" r="r" t="t"/>
              <a:pathLst>
                <a:path extrusionOk="0" h="3350306" w="2670951">
                  <a:moveTo>
                    <a:pt x="2625857" y="1488073"/>
                  </a:moveTo>
                  <a:lnTo>
                    <a:pt x="60628" y="5983"/>
                  </a:lnTo>
                  <a:cubicBezTo>
                    <a:pt x="51862" y="-199"/>
                    <a:pt x="40631" y="-1694"/>
                    <a:pt x="30552" y="1983"/>
                  </a:cubicBezTo>
                  <a:lnTo>
                    <a:pt x="30552" y="1983"/>
                  </a:lnTo>
                  <a:lnTo>
                    <a:pt x="30552" y="1983"/>
                  </a:lnTo>
                  <a:lnTo>
                    <a:pt x="27982" y="3507"/>
                  </a:lnTo>
                  <a:lnTo>
                    <a:pt x="0" y="19699"/>
                  </a:lnTo>
                  <a:lnTo>
                    <a:pt x="16085" y="42464"/>
                  </a:lnTo>
                  <a:lnTo>
                    <a:pt x="16085" y="1769061"/>
                  </a:lnTo>
                  <a:cubicBezTo>
                    <a:pt x="17798" y="1800712"/>
                    <a:pt x="34483" y="1829649"/>
                    <a:pt x="61009" y="1846975"/>
                  </a:cubicBezTo>
                  <a:lnTo>
                    <a:pt x="2622716" y="3327351"/>
                  </a:lnTo>
                  <a:lnTo>
                    <a:pt x="2626333" y="3350306"/>
                  </a:lnTo>
                  <a:lnTo>
                    <a:pt x="2657456" y="3332304"/>
                  </a:lnTo>
                  <a:lnTo>
                    <a:pt x="2657456" y="3332304"/>
                  </a:lnTo>
                  <a:cubicBezTo>
                    <a:pt x="2666869" y="3325741"/>
                    <a:pt x="2671970" y="3314578"/>
                    <a:pt x="2670781" y="3303157"/>
                  </a:cubicBezTo>
                  <a:lnTo>
                    <a:pt x="2670781" y="1565988"/>
                  </a:lnTo>
                  <a:cubicBezTo>
                    <a:pt x="2669068" y="1534336"/>
                    <a:pt x="2652383" y="1505399"/>
                    <a:pt x="2625857" y="1488073"/>
                  </a:cubicBez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6" name="Google Shape;636;p18"/>
            <p:cNvSpPr/>
            <p:nvPr/>
          </p:nvSpPr>
          <p:spPr>
            <a:xfrm>
              <a:off x="3662233" y="794118"/>
              <a:ext cx="2655076" cy="3335369"/>
            </a:xfrm>
            <a:custGeom>
              <a:rect b="b" l="l" r="r" t="t"/>
              <a:pathLst>
                <a:path extrusionOk="0" h="3335369" w="2655076">
                  <a:moveTo>
                    <a:pt x="2655077" y="1566234"/>
                  </a:moveTo>
                  <a:lnTo>
                    <a:pt x="2655077" y="3303309"/>
                  </a:lnTo>
                  <a:cubicBezTo>
                    <a:pt x="2655077" y="3331884"/>
                    <a:pt x="2635089" y="3343599"/>
                    <a:pt x="2610153" y="3329216"/>
                  </a:cubicBezTo>
                  <a:lnTo>
                    <a:pt x="44924" y="1847031"/>
                  </a:lnTo>
                  <a:cubicBezTo>
                    <a:pt x="18398" y="1829705"/>
                    <a:pt x="1713" y="1800768"/>
                    <a:pt x="0" y="1769117"/>
                  </a:cubicBezTo>
                  <a:lnTo>
                    <a:pt x="0" y="32138"/>
                  </a:lnTo>
                  <a:cubicBezTo>
                    <a:pt x="0" y="3563"/>
                    <a:pt x="20082" y="-8248"/>
                    <a:pt x="44924" y="6134"/>
                  </a:cubicBezTo>
                  <a:lnTo>
                    <a:pt x="2610153" y="1488320"/>
                  </a:lnTo>
                  <a:cubicBezTo>
                    <a:pt x="2636717" y="1505607"/>
                    <a:pt x="2653411" y="1534564"/>
                    <a:pt x="2655077" y="1566234"/>
                  </a:cubicBezTo>
                  <a:close/>
                </a:path>
              </a:pathLst>
            </a:custGeom>
            <a:solidFill>
              <a:srgbClr val="FAFBF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7" name="Google Shape;637;p18"/>
            <p:cNvSpPr/>
            <p:nvPr/>
          </p:nvSpPr>
          <p:spPr>
            <a:xfrm>
              <a:off x="3763407" y="1012375"/>
              <a:ext cx="1575095" cy="1000982"/>
            </a:xfrm>
            <a:custGeom>
              <a:rect b="b" l="l" r="r" t="t"/>
              <a:pathLst>
                <a:path extrusionOk="0" h="1000982" w="1575095">
                  <a:moveTo>
                    <a:pt x="1575095" y="1000982"/>
                  </a:moveTo>
                  <a:lnTo>
                    <a:pt x="0" y="90869"/>
                  </a:lnTo>
                  <a:lnTo>
                    <a:pt x="0" y="0"/>
                  </a:lnTo>
                  <a:lnTo>
                    <a:pt x="1575095" y="910114"/>
                  </a:lnTo>
                  <a:lnTo>
                    <a:pt x="1575095" y="1000982"/>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8" name="Google Shape;638;p18"/>
            <p:cNvSpPr/>
            <p:nvPr/>
          </p:nvSpPr>
          <p:spPr>
            <a:xfrm>
              <a:off x="3763407" y="1170775"/>
              <a:ext cx="1493432" cy="908399"/>
            </a:xfrm>
            <a:custGeom>
              <a:rect b="b" l="l" r="r" t="t"/>
              <a:pathLst>
                <a:path extrusionOk="0" h="908399" w="1493432">
                  <a:moveTo>
                    <a:pt x="1493433" y="908399"/>
                  </a:moveTo>
                  <a:lnTo>
                    <a:pt x="0" y="45434"/>
                  </a:lnTo>
                  <a:lnTo>
                    <a:pt x="0" y="0"/>
                  </a:lnTo>
                  <a:lnTo>
                    <a:pt x="1493433" y="862965"/>
                  </a:lnTo>
                  <a:lnTo>
                    <a:pt x="1493433" y="908399"/>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9" name="Google Shape;639;p18"/>
            <p:cNvSpPr/>
            <p:nvPr/>
          </p:nvSpPr>
          <p:spPr>
            <a:xfrm>
              <a:off x="3763407" y="1252119"/>
              <a:ext cx="1319638" cy="808005"/>
            </a:xfrm>
            <a:custGeom>
              <a:rect b="b" l="l" r="r" t="t"/>
              <a:pathLst>
                <a:path extrusionOk="0" h="808005" w="1319638">
                  <a:moveTo>
                    <a:pt x="1319638" y="808006"/>
                  </a:moveTo>
                  <a:lnTo>
                    <a:pt x="0" y="45434"/>
                  </a:lnTo>
                  <a:lnTo>
                    <a:pt x="0" y="0"/>
                  </a:lnTo>
                  <a:lnTo>
                    <a:pt x="1319638" y="762572"/>
                  </a:lnTo>
                  <a:lnTo>
                    <a:pt x="1319638" y="808006"/>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0" name="Google Shape;640;p18"/>
            <p:cNvSpPr/>
            <p:nvPr/>
          </p:nvSpPr>
          <p:spPr>
            <a:xfrm>
              <a:off x="3763407" y="1333558"/>
              <a:ext cx="1235786" cy="759428"/>
            </a:xfrm>
            <a:custGeom>
              <a:rect b="b" l="l" r="r" t="t"/>
              <a:pathLst>
                <a:path extrusionOk="0" h="759428" w="1235786">
                  <a:moveTo>
                    <a:pt x="1235787" y="759428"/>
                  </a:moveTo>
                  <a:lnTo>
                    <a:pt x="0" y="45434"/>
                  </a:lnTo>
                  <a:lnTo>
                    <a:pt x="0" y="0"/>
                  </a:lnTo>
                  <a:lnTo>
                    <a:pt x="1235787" y="713994"/>
                  </a:lnTo>
                  <a:lnTo>
                    <a:pt x="1235787" y="759428"/>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1" name="Google Shape;641;p18"/>
            <p:cNvSpPr/>
            <p:nvPr/>
          </p:nvSpPr>
          <p:spPr>
            <a:xfrm>
              <a:off x="5632982" y="2768594"/>
              <a:ext cx="578775" cy="425291"/>
            </a:xfrm>
            <a:custGeom>
              <a:rect b="b" l="l" r="r" t="t"/>
              <a:pathLst>
                <a:path extrusionOk="0" h="425291" w="578775">
                  <a:moveTo>
                    <a:pt x="578775" y="425291"/>
                  </a:moveTo>
                  <a:lnTo>
                    <a:pt x="0" y="90869"/>
                  </a:lnTo>
                  <a:lnTo>
                    <a:pt x="0" y="0"/>
                  </a:lnTo>
                  <a:lnTo>
                    <a:pt x="578775" y="334328"/>
                  </a:lnTo>
                  <a:lnTo>
                    <a:pt x="578775" y="425291"/>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2" name="Google Shape;642;p18"/>
            <p:cNvSpPr/>
            <p:nvPr/>
          </p:nvSpPr>
          <p:spPr>
            <a:xfrm>
              <a:off x="5632982" y="2926995"/>
              <a:ext cx="548794" cy="362521"/>
            </a:xfrm>
            <a:custGeom>
              <a:rect b="b" l="l" r="r" t="t"/>
              <a:pathLst>
                <a:path extrusionOk="0" h="362521" w="548794">
                  <a:moveTo>
                    <a:pt x="548795" y="362521"/>
                  </a:moveTo>
                  <a:lnTo>
                    <a:pt x="0" y="45434"/>
                  </a:lnTo>
                  <a:lnTo>
                    <a:pt x="0" y="0"/>
                  </a:lnTo>
                  <a:lnTo>
                    <a:pt x="548795" y="317087"/>
                  </a:lnTo>
                  <a:lnTo>
                    <a:pt x="548795" y="362521"/>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3" name="Google Shape;643;p18"/>
            <p:cNvSpPr/>
            <p:nvPr/>
          </p:nvSpPr>
          <p:spPr>
            <a:xfrm>
              <a:off x="5632982" y="3008338"/>
              <a:ext cx="484930" cy="325659"/>
            </a:xfrm>
            <a:custGeom>
              <a:rect b="b" l="l" r="r" t="t"/>
              <a:pathLst>
                <a:path extrusionOk="0" h="325659" w="484930">
                  <a:moveTo>
                    <a:pt x="484930" y="325660"/>
                  </a:moveTo>
                  <a:lnTo>
                    <a:pt x="0" y="45434"/>
                  </a:lnTo>
                  <a:lnTo>
                    <a:pt x="0" y="0"/>
                  </a:lnTo>
                  <a:lnTo>
                    <a:pt x="484930" y="280226"/>
                  </a:lnTo>
                  <a:lnTo>
                    <a:pt x="484930" y="325660"/>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4" name="Google Shape;644;p18"/>
            <p:cNvSpPr/>
            <p:nvPr/>
          </p:nvSpPr>
          <p:spPr>
            <a:xfrm>
              <a:off x="5632982" y="3089777"/>
              <a:ext cx="454092" cy="307752"/>
            </a:xfrm>
            <a:custGeom>
              <a:rect b="b" l="l" r="r" t="t"/>
              <a:pathLst>
                <a:path extrusionOk="0" h="307752" w="454092">
                  <a:moveTo>
                    <a:pt x="454093" y="307753"/>
                  </a:moveTo>
                  <a:lnTo>
                    <a:pt x="0" y="45434"/>
                  </a:lnTo>
                  <a:lnTo>
                    <a:pt x="0" y="0"/>
                  </a:lnTo>
                  <a:lnTo>
                    <a:pt x="454093" y="262319"/>
                  </a:lnTo>
                  <a:lnTo>
                    <a:pt x="454093" y="307753"/>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5" name="Google Shape;645;p18"/>
            <p:cNvSpPr/>
            <p:nvPr/>
          </p:nvSpPr>
          <p:spPr>
            <a:xfrm>
              <a:off x="3763407" y="1505008"/>
              <a:ext cx="1575095" cy="1000982"/>
            </a:xfrm>
            <a:custGeom>
              <a:rect b="b" l="l" r="r" t="t"/>
              <a:pathLst>
                <a:path extrusionOk="0" h="1000982" w="1575095">
                  <a:moveTo>
                    <a:pt x="1575095" y="1000982"/>
                  </a:moveTo>
                  <a:lnTo>
                    <a:pt x="0" y="90868"/>
                  </a:lnTo>
                  <a:lnTo>
                    <a:pt x="0" y="0"/>
                  </a:lnTo>
                  <a:lnTo>
                    <a:pt x="1575095" y="910114"/>
                  </a:lnTo>
                  <a:lnTo>
                    <a:pt x="1575095" y="1000982"/>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6" name="Google Shape;646;p18"/>
            <p:cNvSpPr/>
            <p:nvPr/>
          </p:nvSpPr>
          <p:spPr>
            <a:xfrm>
              <a:off x="3763407" y="1663408"/>
              <a:ext cx="1493432" cy="908399"/>
            </a:xfrm>
            <a:custGeom>
              <a:rect b="b" l="l" r="r" t="t"/>
              <a:pathLst>
                <a:path extrusionOk="0" h="908399" w="1493432">
                  <a:moveTo>
                    <a:pt x="1493433" y="908399"/>
                  </a:moveTo>
                  <a:lnTo>
                    <a:pt x="0" y="45529"/>
                  </a:lnTo>
                  <a:lnTo>
                    <a:pt x="0" y="0"/>
                  </a:lnTo>
                  <a:lnTo>
                    <a:pt x="1493433" y="862965"/>
                  </a:lnTo>
                  <a:lnTo>
                    <a:pt x="1493433" y="908399"/>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7" name="Google Shape;647;p18"/>
            <p:cNvSpPr/>
            <p:nvPr/>
          </p:nvSpPr>
          <p:spPr>
            <a:xfrm>
              <a:off x="3763407" y="1744847"/>
              <a:ext cx="1319638" cy="807910"/>
            </a:xfrm>
            <a:custGeom>
              <a:rect b="b" l="l" r="r" t="t"/>
              <a:pathLst>
                <a:path extrusionOk="0" h="807910" w="1319638">
                  <a:moveTo>
                    <a:pt x="1319638" y="807911"/>
                  </a:moveTo>
                  <a:lnTo>
                    <a:pt x="0" y="45434"/>
                  </a:lnTo>
                  <a:lnTo>
                    <a:pt x="0" y="0"/>
                  </a:lnTo>
                  <a:lnTo>
                    <a:pt x="1319638" y="762476"/>
                  </a:lnTo>
                  <a:lnTo>
                    <a:pt x="1319638" y="807911"/>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8" name="Google Shape;648;p18"/>
            <p:cNvSpPr/>
            <p:nvPr/>
          </p:nvSpPr>
          <p:spPr>
            <a:xfrm>
              <a:off x="3763407" y="1826191"/>
              <a:ext cx="1235786" cy="759523"/>
            </a:xfrm>
            <a:custGeom>
              <a:rect b="b" l="l" r="r" t="t"/>
              <a:pathLst>
                <a:path extrusionOk="0" h="759523" w="1235786">
                  <a:moveTo>
                    <a:pt x="1235787" y="759523"/>
                  </a:moveTo>
                  <a:lnTo>
                    <a:pt x="0" y="45434"/>
                  </a:lnTo>
                  <a:lnTo>
                    <a:pt x="0" y="0"/>
                  </a:lnTo>
                  <a:lnTo>
                    <a:pt x="1235787" y="713994"/>
                  </a:lnTo>
                  <a:lnTo>
                    <a:pt x="1235787" y="759523"/>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9" name="Google Shape;649;p18"/>
            <p:cNvSpPr/>
            <p:nvPr/>
          </p:nvSpPr>
          <p:spPr>
            <a:xfrm>
              <a:off x="3763407" y="1997641"/>
              <a:ext cx="1575095" cy="1001077"/>
            </a:xfrm>
            <a:custGeom>
              <a:rect b="b" l="l" r="r" t="t"/>
              <a:pathLst>
                <a:path extrusionOk="0" h="1001077" w="1575095">
                  <a:moveTo>
                    <a:pt x="1575095" y="1001078"/>
                  </a:moveTo>
                  <a:lnTo>
                    <a:pt x="0" y="90964"/>
                  </a:lnTo>
                  <a:lnTo>
                    <a:pt x="0" y="0"/>
                  </a:lnTo>
                  <a:lnTo>
                    <a:pt x="1575095" y="910209"/>
                  </a:lnTo>
                  <a:lnTo>
                    <a:pt x="1575095" y="1001078"/>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0" name="Google Shape;650;p18"/>
            <p:cNvSpPr/>
            <p:nvPr/>
          </p:nvSpPr>
          <p:spPr>
            <a:xfrm>
              <a:off x="3763407" y="2156137"/>
              <a:ext cx="1493432" cy="908399"/>
            </a:xfrm>
            <a:custGeom>
              <a:rect b="b" l="l" r="r" t="t"/>
              <a:pathLst>
                <a:path extrusionOk="0" h="908399" w="1493432">
                  <a:moveTo>
                    <a:pt x="1493433" y="908399"/>
                  </a:moveTo>
                  <a:lnTo>
                    <a:pt x="0" y="45434"/>
                  </a:lnTo>
                  <a:lnTo>
                    <a:pt x="0" y="0"/>
                  </a:lnTo>
                  <a:lnTo>
                    <a:pt x="1493433" y="862870"/>
                  </a:lnTo>
                  <a:lnTo>
                    <a:pt x="1493433" y="908399"/>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1" name="Google Shape;651;p18"/>
            <p:cNvSpPr/>
            <p:nvPr/>
          </p:nvSpPr>
          <p:spPr>
            <a:xfrm>
              <a:off x="3763407" y="2237480"/>
              <a:ext cx="1319638" cy="808005"/>
            </a:xfrm>
            <a:custGeom>
              <a:rect b="b" l="l" r="r" t="t"/>
              <a:pathLst>
                <a:path extrusionOk="0" h="808005" w="1319638">
                  <a:moveTo>
                    <a:pt x="1319638" y="808006"/>
                  </a:moveTo>
                  <a:lnTo>
                    <a:pt x="0" y="45434"/>
                  </a:lnTo>
                  <a:lnTo>
                    <a:pt x="0" y="0"/>
                  </a:lnTo>
                  <a:lnTo>
                    <a:pt x="1319638" y="762476"/>
                  </a:lnTo>
                  <a:lnTo>
                    <a:pt x="1319638" y="808006"/>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2" name="Google Shape;652;p18"/>
            <p:cNvSpPr/>
            <p:nvPr/>
          </p:nvSpPr>
          <p:spPr>
            <a:xfrm>
              <a:off x="3763407" y="2318824"/>
              <a:ext cx="1235786" cy="759523"/>
            </a:xfrm>
            <a:custGeom>
              <a:rect b="b" l="l" r="r" t="t"/>
              <a:pathLst>
                <a:path extrusionOk="0" h="759523" w="1235786">
                  <a:moveTo>
                    <a:pt x="1235787" y="759523"/>
                  </a:moveTo>
                  <a:lnTo>
                    <a:pt x="0" y="45529"/>
                  </a:lnTo>
                  <a:lnTo>
                    <a:pt x="0" y="0"/>
                  </a:lnTo>
                  <a:lnTo>
                    <a:pt x="1235787" y="714089"/>
                  </a:lnTo>
                  <a:lnTo>
                    <a:pt x="1235787" y="759523"/>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3" name="Google Shape;653;p18"/>
            <p:cNvSpPr/>
            <p:nvPr/>
          </p:nvSpPr>
          <p:spPr>
            <a:xfrm>
              <a:off x="3763407" y="2490369"/>
              <a:ext cx="1575095" cy="1000982"/>
            </a:xfrm>
            <a:custGeom>
              <a:rect b="b" l="l" r="r" t="t"/>
              <a:pathLst>
                <a:path extrusionOk="0" h="1000982" w="1575095">
                  <a:moveTo>
                    <a:pt x="1575095" y="1000982"/>
                  </a:moveTo>
                  <a:lnTo>
                    <a:pt x="0" y="90869"/>
                  </a:lnTo>
                  <a:lnTo>
                    <a:pt x="0" y="0"/>
                  </a:lnTo>
                  <a:lnTo>
                    <a:pt x="1575095" y="910114"/>
                  </a:lnTo>
                  <a:lnTo>
                    <a:pt x="1575095" y="1000982"/>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4" name="Google Shape;654;p18"/>
            <p:cNvSpPr/>
            <p:nvPr/>
          </p:nvSpPr>
          <p:spPr>
            <a:xfrm>
              <a:off x="3763407" y="2648770"/>
              <a:ext cx="1493528" cy="887920"/>
            </a:xfrm>
            <a:custGeom>
              <a:rect b="b" l="l" r="r" t="t"/>
              <a:pathLst>
                <a:path extrusionOk="0" h="887920" w="1493528">
                  <a:moveTo>
                    <a:pt x="1493528" y="862965"/>
                  </a:moveTo>
                  <a:lnTo>
                    <a:pt x="1493528" y="887920"/>
                  </a:lnTo>
                  <a:lnTo>
                    <a:pt x="0" y="24955"/>
                  </a:lnTo>
                  <a:lnTo>
                    <a:pt x="0" y="0"/>
                  </a:lnTo>
                  <a:lnTo>
                    <a:pt x="1493528" y="862965"/>
                  </a:ln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5" name="Google Shape;655;p18"/>
            <p:cNvSpPr/>
            <p:nvPr/>
          </p:nvSpPr>
          <p:spPr>
            <a:xfrm>
              <a:off x="5633267" y="2100963"/>
              <a:ext cx="578489" cy="901329"/>
            </a:xfrm>
            <a:custGeom>
              <a:rect b="b" l="l" r="r" t="t"/>
              <a:pathLst>
                <a:path extrusionOk="0" h="901329" w="578489">
                  <a:moveTo>
                    <a:pt x="560502" y="899184"/>
                  </a:moveTo>
                  <a:lnTo>
                    <a:pt x="17989" y="585621"/>
                  </a:lnTo>
                  <a:cubicBezTo>
                    <a:pt x="6910" y="577639"/>
                    <a:pt x="247" y="564895"/>
                    <a:pt x="0" y="551236"/>
                  </a:cubicBezTo>
                  <a:lnTo>
                    <a:pt x="0" y="15645"/>
                  </a:lnTo>
                  <a:cubicBezTo>
                    <a:pt x="0" y="2405"/>
                    <a:pt x="8090" y="-3405"/>
                    <a:pt x="17989" y="2024"/>
                  </a:cubicBezTo>
                  <a:lnTo>
                    <a:pt x="560502" y="315587"/>
                  </a:lnTo>
                  <a:cubicBezTo>
                    <a:pt x="571580" y="323569"/>
                    <a:pt x="578242" y="336314"/>
                    <a:pt x="578490" y="349973"/>
                  </a:cubicBezTo>
                  <a:lnTo>
                    <a:pt x="578490" y="885563"/>
                  </a:lnTo>
                  <a:cubicBezTo>
                    <a:pt x="578490" y="898803"/>
                    <a:pt x="570400" y="904899"/>
                    <a:pt x="560502" y="899184"/>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6" name="Google Shape;656;p18"/>
            <p:cNvSpPr/>
            <p:nvPr/>
          </p:nvSpPr>
          <p:spPr>
            <a:xfrm>
              <a:off x="3680697" y="317054"/>
              <a:ext cx="2667830" cy="1909376"/>
            </a:xfrm>
            <a:custGeom>
              <a:rect b="b" l="l" r="r" t="t"/>
              <a:pathLst>
                <a:path extrusionOk="0" h="1909376" w="2667830">
                  <a:moveTo>
                    <a:pt x="2622906" y="1487514"/>
                  </a:moveTo>
                  <a:lnTo>
                    <a:pt x="57678" y="5329"/>
                  </a:lnTo>
                  <a:cubicBezTo>
                    <a:pt x="49302" y="-517"/>
                    <a:pt x="38518" y="-1633"/>
                    <a:pt x="29124" y="2376"/>
                  </a:cubicBezTo>
                  <a:lnTo>
                    <a:pt x="29124" y="2376"/>
                  </a:lnTo>
                  <a:lnTo>
                    <a:pt x="29124" y="2376"/>
                  </a:lnTo>
                  <a:lnTo>
                    <a:pt x="28553" y="2376"/>
                  </a:lnTo>
                  <a:lnTo>
                    <a:pt x="0" y="18378"/>
                  </a:lnTo>
                  <a:lnTo>
                    <a:pt x="12563" y="38762"/>
                  </a:lnTo>
                  <a:lnTo>
                    <a:pt x="12563" y="320416"/>
                  </a:lnTo>
                  <a:cubicBezTo>
                    <a:pt x="12563" y="353468"/>
                    <a:pt x="32741" y="391949"/>
                    <a:pt x="57583" y="406141"/>
                  </a:cubicBezTo>
                  <a:lnTo>
                    <a:pt x="2617386" y="1885374"/>
                  </a:lnTo>
                  <a:lnTo>
                    <a:pt x="2618719" y="1909377"/>
                  </a:lnTo>
                  <a:lnTo>
                    <a:pt x="2651174" y="1891470"/>
                  </a:lnTo>
                  <a:lnTo>
                    <a:pt x="2651936" y="1890993"/>
                  </a:lnTo>
                  <a:lnTo>
                    <a:pt x="2652888" y="1890517"/>
                  </a:lnTo>
                  <a:lnTo>
                    <a:pt x="2652888" y="1890517"/>
                  </a:lnTo>
                  <a:cubicBezTo>
                    <a:pt x="2662405" y="1884897"/>
                    <a:pt x="2667830" y="1872324"/>
                    <a:pt x="2667830" y="1854608"/>
                  </a:cubicBezTo>
                  <a:lnTo>
                    <a:pt x="2667830" y="1573525"/>
                  </a:lnTo>
                  <a:cubicBezTo>
                    <a:pt x="2667830" y="1540378"/>
                    <a:pt x="2647653" y="1501897"/>
                    <a:pt x="2622906" y="1487514"/>
                  </a:cubicBez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7" name="Google Shape;657;p18"/>
            <p:cNvSpPr/>
            <p:nvPr/>
          </p:nvSpPr>
          <p:spPr>
            <a:xfrm>
              <a:off x="3662233" y="334831"/>
              <a:ext cx="2655171" cy="1893451"/>
            </a:xfrm>
            <a:custGeom>
              <a:rect b="b" l="l" r="r" t="t"/>
              <a:pathLst>
                <a:path extrusionOk="0" h="1893451" w="2655171">
                  <a:moveTo>
                    <a:pt x="2610153" y="1888076"/>
                  </a:moveTo>
                  <a:lnTo>
                    <a:pt x="44924" y="405890"/>
                  </a:lnTo>
                  <a:cubicBezTo>
                    <a:pt x="20082" y="391508"/>
                    <a:pt x="0" y="353027"/>
                    <a:pt x="0" y="320165"/>
                  </a:cubicBezTo>
                  <a:lnTo>
                    <a:pt x="0" y="39368"/>
                  </a:lnTo>
                  <a:cubicBezTo>
                    <a:pt x="0" y="6317"/>
                    <a:pt x="20082" y="-8923"/>
                    <a:pt x="44924" y="5364"/>
                  </a:cubicBezTo>
                  <a:lnTo>
                    <a:pt x="2610153" y="1487168"/>
                  </a:lnTo>
                  <a:cubicBezTo>
                    <a:pt x="2634994" y="1501551"/>
                    <a:pt x="2655172" y="1540032"/>
                    <a:pt x="2655172" y="1572893"/>
                  </a:cubicBezTo>
                  <a:lnTo>
                    <a:pt x="2655172" y="1853976"/>
                  </a:lnTo>
                  <a:cubicBezTo>
                    <a:pt x="2655172" y="1887218"/>
                    <a:pt x="2634994" y="1902363"/>
                    <a:pt x="2610153" y="1888076"/>
                  </a:cubicBezTo>
                  <a:close/>
                </a:path>
              </a:pathLst>
            </a:custGeom>
            <a:solidFill>
              <a:srgbClr val="FAFBF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8" name="Google Shape;658;p18"/>
            <p:cNvSpPr/>
            <p:nvPr/>
          </p:nvSpPr>
          <p:spPr>
            <a:xfrm>
              <a:off x="3763692" y="506668"/>
              <a:ext cx="2448064" cy="1546988"/>
            </a:xfrm>
            <a:custGeom>
              <a:rect b="b" l="l" r="r" t="t"/>
              <a:pathLst>
                <a:path extrusionOk="0" h="1546988" w="2448064">
                  <a:moveTo>
                    <a:pt x="2430077" y="1544789"/>
                  </a:moveTo>
                  <a:lnTo>
                    <a:pt x="17703" y="150995"/>
                  </a:lnTo>
                  <a:cubicBezTo>
                    <a:pt x="6701" y="142981"/>
                    <a:pt x="133" y="130229"/>
                    <a:pt x="0" y="116610"/>
                  </a:cubicBezTo>
                  <a:lnTo>
                    <a:pt x="0" y="15645"/>
                  </a:lnTo>
                  <a:cubicBezTo>
                    <a:pt x="0" y="2405"/>
                    <a:pt x="7995" y="-3405"/>
                    <a:pt x="17989" y="2024"/>
                  </a:cubicBezTo>
                  <a:lnTo>
                    <a:pt x="2430077" y="1395913"/>
                  </a:lnTo>
                  <a:cubicBezTo>
                    <a:pt x="2441174" y="1403876"/>
                    <a:pt x="2447846" y="1416630"/>
                    <a:pt x="2448065" y="1430298"/>
                  </a:cubicBezTo>
                  <a:lnTo>
                    <a:pt x="2448065" y="1531168"/>
                  </a:lnTo>
                  <a:cubicBezTo>
                    <a:pt x="2448065" y="1544503"/>
                    <a:pt x="2439975" y="1550599"/>
                    <a:pt x="2430077" y="1544789"/>
                  </a:cubicBezTo>
                  <a:close/>
                </a:path>
              </a:pathLst>
            </a:custGeom>
            <a:solidFill>
              <a:srgbClr val="E9EA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9" name="Google Shape;659;p18"/>
            <p:cNvSpPr/>
            <p:nvPr/>
          </p:nvSpPr>
          <p:spPr>
            <a:xfrm>
              <a:off x="6042246" y="1815046"/>
              <a:ext cx="173984" cy="241344"/>
            </a:xfrm>
            <a:custGeom>
              <a:rect b="b" l="l" r="r" t="t"/>
              <a:pathLst>
                <a:path extrusionOk="0" h="241344" w="173984">
                  <a:moveTo>
                    <a:pt x="155996" y="239077"/>
                  </a:moveTo>
                  <a:lnTo>
                    <a:pt x="0" y="148876"/>
                  </a:lnTo>
                  <a:lnTo>
                    <a:pt x="0" y="0"/>
                  </a:lnTo>
                  <a:lnTo>
                    <a:pt x="155996" y="90106"/>
                  </a:lnTo>
                  <a:cubicBezTo>
                    <a:pt x="167094" y="98069"/>
                    <a:pt x="173766" y="110823"/>
                    <a:pt x="173985" y="124492"/>
                  </a:cubicBezTo>
                  <a:lnTo>
                    <a:pt x="173985" y="225457"/>
                  </a:lnTo>
                  <a:cubicBezTo>
                    <a:pt x="173985" y="238696"/>
                    <a:pt x="165895" y="245078"/>
                    <a:pt x="155996" y="2390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0" name="Google Shape;660;p18"/>
            <p:cNvSpPr/>
            <p:nvPr/>
          </p:nvSpPr>
          <p:spPr>
            <a:xfrm>
              <a:off x="3824606" y="578160"/>
              <a:ext cx="40165" cy="72472"/>
            </a:xfrm>
            <a:custGeom>
              <a:rect b="b" l="l" r="r" t="t"/>
              <a:pathLst>
                <a:path extrusionOk="0" h="72472" w="40165">
                  <a:moveTo>
                    <a:pt x="19702" y="39213"/>
                  </a:moveTo>
                  <a:cubicBezTo>
                    <a:pt x="14343" y="34706"/>
                    <a:pt x="9642" y="29481"/>
                    <a:pt x="5711" y="23687"/>
                  </a:cubicBezTo>
                  <a:cubicBezTo>
                    <a:pt x="3103" y="19577"/>
                    <a:pt x="1656" y="14838"/>
                    <a:pt x="1523" y="9971"/>
                  </a:cubicBezTo>
                  <a:cubicBezTo>
                    <a:pt x="1523" y="4892"/>
                    <a:pt x="3236" y="1716"/>
                    <a:pt x="6663" y="446"/>
                  </a:cubicBezTo>
                  <a:cubicBezTo>
                    <a:pt x="11402" y="-686"/>
                    <a:pt x="16390" y="362"/>
                    <a:pt x="20273" y="3304"/>
                  </a:cubicBezTo>
                  <a:cubicBezTo>
                    <a:pt x="27820" y="7698"/>
                    <a:pt x="33779" y="14365"/>
                    <a:pt x="37310" y="22354"/>
                  </a:cubicBezTo>
                  <a:cubicBezTo>
                    <a:pt x="38899" y="25889"/>
                    <a:pt x="39746" y="29716"/>
                    <a:pt x="39784" y="33593"/>
                  </a:cubicBezTo>
                  <a:lnTo>
                    <a:pt x="32456" y="29307"/>
                  </a:lnTo>
                  <a:cubicBezTo>
                    <a:pt x="32446" y="25435"/>
                    <a:pt x="31361" y="21642"/>
                    <a:pt x="29315" y="18353"/>
                  </a:cubicBezTo>
                  <a:cubicBezTo>
                    <a:pt x="27059" y="14814"/>
                    <a:pt x="23947" y="11899"/>
                    <a:pt x="20273" y="9876"/>
                  </a:cubicBezTo>
                  <a:cubicBezTo>
                    <a:pt x="17893" y="8035"/>
                    <a:pt x="14867" y="7244"/>
                    <a:pt x="11897" y="7685"/>
                  </a:cubicBezTo>
                  <a:cubicBezTo>
                    <a:pt x="9899" y="8352"/>
                    <a:pt x="8852" y="10352"/>
                    <a:pt x="8852" y="13591"/>
                  </a:cubicBezTo>
                  <a:cubicBezTo>
                    <a:pt x="8956" y="16577"/>
                    <a:pt x="9946" y="19463"/>
                    <a:pt x="11707" y="21878"/>
                  </a:cubicBezTo>
                  <a:cubicBezTo>
                    <a:pt x="14410" y="25801"/>
                    <a:pt x="17608" y="29356"/>
                    <a:pt x="21225" y="32450"/>
                  </a:cubicBezTo>
                  <a:cubicBezTo>
                    <a:pt x="25289" y="35896"/>
                    <a:pt x="29077" y="39653"/>
                    <a:pt x="32551" y="43690"/>
                  </a:cubicBezTo>
                  <a:cubicBezTo>
                    <a:pt x="34911" y="46585"/>
                    <a:pt x="36862" y="49789"/>
                    <a:pt x="38357" y="53215"/>
                  </a:cubicBezTo>
                  <a:cubicBezTo>
                    <a:pt x="39565" y="56243"/>
                    <a:pt x="40184" y="59478"/>
                    <a:pt x="40165" y="62740"/>
                  </a:cubicBezTo>
                  <a:cubicBezTo>
                    <a:pt x="40165" y="67883"/>
                    <a:pt x="38452" y="71027"/>
                    <a:pt x="34930" y="72265"/>
                  </a:cubicBezTo>
                  <a:cubicBezTo>
                    <a:pt x="30000" y="73000"/>
                    <a:pt x="24975" y="71769"/>
                    <a:pt x="20939" y="68836"/>
                  </a:cubicBezTo>
                  <a:cubicBezTo>
                    <a:pt x="16989" y="66477"/>
                    <a:pt x="13392" y="63558"/>
                    <a:pt x="10279" y="60168"/>
                  </a:cubicBezTo>
                  <a:cubicBezTo>
                    <a:pt x="7177" y="56803"/>
                    <a:pt x="4607" y="52980"/>
                    <a:pt x="2665" y="48833"/>
                  </a:cubicBezTo>
                  <a:cubicBezTo>
                    <a:pt x="980" y="45220"/>
                    <a:pt x="76" y="41293"/>
                    <a:pt x="0" y="37308"/>
                  </a:cubicBezTo>
                  <a:lnTo>
                    <a:pt x="7329" y="41594"/>
                  </a:lnTo>
                  <a:cubicBezTo>
                    <a:pt x="7395" y="45632"/>
                    <a:pt x="8690" y="49553"/>
                    <a:pt x="11041" y="52834"/>
                  </a:cubicBezTo>
                  <a:cubicBezTo>
                    <a:pt x="13468" y="56677"/>
                    <a:pt x="16713" y="59932"/>
                    <a:pt x="20558" y="62359"/>
                  </a:cubicBezTo>
                  <a:cubicBezTo>
                    <a:pt x="23109" y="64223"/>
                    <a:pt x="26269" y="65072"/>
                    <a:pt x="29410" y="64740"/>
                  </a:cubicBezTo>
                  <a:cubicBezTo>
                    <a:pt x="31504" y="64073"/>
                    <a:pt x="32456" y="62168"/>
                    <a:pt x="32456" y="59025"/>
                  </a:cubicBezTo>
                  <a:cubicBezTo>
                    <a:pt x="32427" y="55849"/>
                    <a:pt x="31437" y="52758"/>
                    <a:pt x="29600" y="50167"/>
                  </a:cubicBezTo>
                  <a:cubicBezTo>
                    <a:pt x="26726" y="46153"/>
                    <a:pt x="23404" y="42479"/>
                    <a:pt x="19702" y="39213"/>
                  </a:cubicBezTo>
                  <a:close/>
                </a:path>
              </a:pathLst>
            </a:custGeom>
            <a:solidFill>
              <a:srgbClr val="B0B3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1" name="Google Shape;661;p18"/>
            <p:cNvSpPr/>
            <p:nvPr/>
          </p:nvSpPr>
          <p:spPr>
            <a:xfrm>
              <a:off x="3871213" y="621212"/>
              <a:ext cx="35348" cy="54941"/>
            </a:xfrm>
            <a:custGeom>
              <a:rect b="b" l="l" r="r" t="t"/>
              <a:pathLst>
                <a:path extrusionOk="0" h="54941" w="35348">
                  <a:moveTo>
                    <a:pt x="18875" y="51977"/>
                  </a:moveTo>
                  <a:cubicBezTo>
                    <a:pt x="13135" y="48563"/>
                    <a:pt x="8434" y="43659"/>
                    <a:pt x="5264" y="37785"/>
                  </a:cubicBezTo>
                  <a:cubicBezTo>
                    <a:pt x="1838" y="31676"/>
                    <a:pt x="39" y="24788"/>
                    <a:pt x="29" y="17782"/>
                  </a:cubicBezTo>
                  <a:lnTo>
                    <a:pt x="29" y="16354"/>
                  </a:lnTo>
                  <a:cubicBezTo>
                    <a:pt x="-170" y="12433"/>
                    <a:pt x="648" y="8529"/>
                    <a:pt x="2409" y="5019"/>
                  </a:cubicBezTo>
                  <a:cubicBezTo>
                    <a:pt x="3665" y="2461"/>
                    <a:pt x="6073" y="656"/>
                    <a:pt x="8881" y="161"/>
                  </a:cubicBezTo>
                  <a:cubicBezTo>
                    <a:pt x="12203" y="-359"/>
                    <a:pt x="15601" y="390"/>
                    <a:pt x="18399" y="2257"/>
                  </a:cubicBezTo>
                  <a:cubicBezTo>
                    <a:pt x="23757" y="5352"/>
                    <a:pt x="28097" y="9957"/>
                    <a:pt x="30867" y="15496"/>
                  </a:cubicBezTo>
                  <a:cubicBezTo>
                    <a:pt x="33932" y="21744"/>
                    <a:pt x="35474" y="28634"/>
                    <a:pt x="35340" y="35594"/>
                  </a:cubicBezTo>
                  <a:lnTo>
                    <a:pt x="35340" y="38737"/>
                  </a:lnTo>
                  <a:lnTo>
                    <a:pt x="6692" y="22831"/>
                  </a:lnTo>
                  <a:cubicBezTo>
                    <a:pt x="6797" y="27522"/>
                    <a:pt x="8005" y="32121"/>
                    <a:pt x="10213" y="36261"/>
                  </a:cubicBezTo>
                  <a:cubicBezTo>
                    <a:pt x="12136" y="40198"/>
                    <a:pt x="15134" y="43503"/>
                    <a:pt x="18875" y="45786"/>
                  </a:cubicBezTo>
                  <a:cubicBezTo>
                    <a:pt x="20721" y="47055"/>
                    <a:pt x="22920" y="47720"/>
                    <a:pt x="25156" y="47691"/>
                  </a:cubicBezTo>
                  <a:cubicBezTo>
                    <a:pt x="26870" y="47538"/>
                    <a:pt x="28488" y="46798"/>
                    <a:pt x="29725" y="45595"/>
                  </a:cubicBezTo>
                  <a:lnTo>
                    <a:pt x="34008" y="51977"/>
                  </a:lnTo>
                  <a:cubicBezTo>
                    <a:pt x="30962" y="55882"/>
                    <a:pt x="25727" y="55978"/>
                    <a:pt x="18875" y="51977"/>
                  </a:cubicBezTo>
                  <a:close/>
                  <a:moveTo>
                    <a:pt x="18018" y="8924"/>
                  </a:moveTo>
                  <a:cubicBezTo>
                    <a:pt x="15962" y="7338"/>
                    <a:pt x="13164" y="7114"/>
                    <a:pt x="10880" y="8353"/>
                  </a:cubicBezTo>
                  <a:cubicBezTo>
                    <a:pt x="8567" y="10355"/>
                    <a:pt x="7273" y="13292"/>
                    <a:pt x="7358" y="16354"/>
                  </a:cubicBezTo>
                  <a:lnTo>
                    <a:pt x="27916" y="28260"/>
                  </a:lnTo>
                  <a:lnTo>
                    <a:pt x="27916" y="27593"/>
                  </a:lnTo>
                  <a:cubicBezTo>
                    <a:pt x="27821" y="23668"/>
                    <a:pt x="26812" y="19820"/>
                    <a:pt x="24966" y="16354"/>
                  </a:cubicBezTo>
                  <a:cubicBezTo>
                    <a:pt x="23405" y="13263"/>
                    <a:pt x="20997" y="10684"/>
                    <a:pt x="18018" y="8924"/>
                  </a:cubicBezTo>
                  <a:close/>
                </a:path>
              </a:pathLst>
            </a:custGeom>
            <a:solidFill>
              <a:srgbClr val="B0B3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2" name="Google Shape;662;p18"/>
            <p:cNvSpPr/>
            <p:nvPr/>
          </p:nvSpPr>
          <p:spPr>
            <a:xfrm>
              <a:off x="3913502" y="644554"/>
              <a:ext cx="33883" cy="60925"/>
            </a:xfrm>
            <a:custGeom>
              <a:rect b="b" l="l" r="r" t="t"/>
              <a:pathLst>
                <a:path extrusionOk="0" h="60925" w="33883">
                  <a:moveTo>
                    <a:pt x="26174" y="56353"/>
                  </a:moveTo>
                  <a:cubicBezTo>
                    <a:pt x="25593" y="54563"/>
                    <a:pt x="25241" y="52707"/>
                    <a:pt x="25127" y="50829"/>
                  </a:cubicBezTo>
                  <a:cubicBezTo>
                    <a:pt x="21386" y="52815"/>
                    <a:pt x="16837" y="52482"/>
                    <a:pt x="13420" y="49972"/>
                  </a:cubicBezTo>
                  <a:cubicBezTo>
                    <a:pt x="9537" y="47601"/>
                    <a:pt x="6272" y="44336"/>
                    <a:pt x="3902" y="40447"/>
                  </a:cubicBezTo>
                  <a:cubicBezTo>
                    <a:pt x="1418" y="36827"/>
                    <a:pt x="57" y="32551"/>
                    <a:pt x="0" y="28159"/>
                  </a:cubicBezTo>
                  <a:cubicBezTo>
                    <a:pt x="0" y="23206"/>
                    <a:pt x="1618" y="20349"/>
                    <a:pt x="4854" y="19492"/>
                  </a:cubicBezTo>
                  <a:cubicBezTo>
                    <a:pt x="9737" y="19010"/>
                    <a:pt x="14629" y="20368"/>
                    <a:pt x="18560" y="23302"/>
                  </a:cubicBezTo>
                  <a:lnTo>
                    <a:pt x="25412" y="27207"/>
                  </a:lnTo>
                  <a:lnTo>
                    <a:pt x="25412" y="23492"/>
                  </a:lnTo>
                  <a:cubicBezTo>
                    <a:pt x="25403" y="20678"/>
                    <a:pt x="24651" y="17915"/>
                    <a:pt x="23223" y="15491"/>
                  </a:cubicBezTo>
                  <a:cubicBezTo>
                    <a:pt x="21662" y="12855"/>
                    <a:pt x="19435" y="10684"/>
                    <a:pt x="16751" y="9205"/>
                  </a:cubicBezTo>
                  <a:cubicBezTo>
                    <a:pt x="14895" y="7913"/>
                    <a:pt x="12601" y="7401"/>
                    <a:pt x="10374" y="7776"/>
                  </a:cubicBezTo>
                  <a:cubicBezTo>
                    <a:pt x="8728" y="8273"/>
                    <a:pt x="7690" y="9882"/>
                    <a:pt x="7900" y="11586"/>
                  </a:cubicBezTo>
                  <a:lnTo>
                    <a:pt x="761" y="7490"/>
                  </a:lnTo>
                  <a:cubicBezTo>
                    <a:pt x="676" y="5394"/>
                    <a:pt x="1466" y="3356"/>
                    <a:pt x="2950" y="1870"/>
                  </a:cubicBezTo>
                  <a:cubicBezTo>
                    <a:pt x="4607" y="446"/>
                    <a:pt x="6786" y="-213"/>
                    <a:pt x="8947" y="61"/>
                  </a:cubicBezTo>
                  <a:cubicBezTo>
                    <a:pt x="11850" y="393"/>
                    <a:pt x="14648" y="1369"/>
                    <a:pt x="17132" y="2918"/>
                  </a:cubicBezTo>
                  <a:cubicBezTo>
                    <a:pt x="21681" y="5399"/>
                    <a:pt x="25517" y="9008"/>
                    <a:pt x="28268" y="13396"/>
                  </a:cubicBezTo>
                  <a:cubicBezTo>
                    <a:pt x="30895" y="17497"/>
                    <a:pt x="32341" y="22242"/>
                    <a:pt x="32455" y="27112"/>
                  </a:cubicBezTo>
                  <a:lnTo>
                    <a:pt x="32455" y="49019"/>
                  </a:lnTo>
                  <a:cubicBezTo>
                    <a:pt x="32379" y="52815"/>
                    <a:pt x="32865" y="56602"/>
                    <a:pt x="33883" y="60259"/>
                  </a:cubicBezTo>
                  <a:lnTo>
                    <a:pt x="33883" y="60925"/>
                  </a:lnTo>
                  <a:close/>
                  <a:moveTo>
                    <a:pt x="14467" y="43971"/>
                  </a:moveTo>
                  <a:cubicBezTo>
                    <a:pt x="16342" y="45144"/>
                    <a:pt x="18541" y="45710"/>
                    <a:pt x="20749" y="45590"/>
                  </a:cubicBezTo>
                  <a:cubicBezTo>
                    <a:pt x="22547" y="45530"/>
                    <a:pt x="24185" y="44514"/>
                    <a:pt x="25032" y="42923"/>
                  </a:cubicBezTo>
                  <a:lnTo>
                    <a:pt x="25032" y="33398"/>
                  </a:lnTo>
                  <a:lnTo>
                    <a:pt x="19511" y="30160"/>
                  </a:lnTo>
                  <a:cubicBezTo>
                    <a:pt x="10945" y="25207"/>
                    <a:pt x="6662" y="25683"/>
                    <a:pt x="6662" y="31493"/>
                  </a:cubicBezTo>
                  <a:cubicBezTo>
                    <a:pt x="6653" y="34072"/>
                    <a:pt x="7414" y="36593"/>
                    <a:pt x="8851" y="38732"/>
                  </a:cubicBezTo>
                  <a:cubicBezTo>
                    <a:pt x="10270" y="40907"/>
                    <a:pt x="12202" y="42704"/>
                    <a:pt x="14467" y="43971"/>
                  </a:cubicBezTo>
                  <a:close/>
                </a:path>
              </a:pathLst>
            </a:custGeom>
            <a:solidFill>
              <a:srgbClr val="B0B3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3" name="Google Shape;663;p18"/>
            <p:cNvSpPr/>
            <p:nvPr/>
          </p:nvSpPr>
          <p:spPr>
            <a:xfrm>
              <a:off x="3956522" y="663093"/>
              <a:ext cx="19892" cy="51720"/>
            </a:xfrm>
            <a:custGeom>
              <a:rect b="b" l="l" r="r" t="t"/>
              <a:pathLst>
                <a:path extrusionOk="0" h="51720" w="19892">
                  <a:moveTo>
                    <a:pt x="19892" y="18955"/>
                  </a:moveTo>
                  <a:cubicBezTo>
                    <a:pt x="18807" y="18085"/>
                    <a:pt x="17656" y="17290"/>
                    <a:pt x="16466" y="16573"/>
                  </a:cubicBezTo>
                  <a:cubicBezTo>
                    <a:pt x="11897" y="13906"/>
                    <a:pt x="8728" y="14383"/>
                    <a:pt x="6948" y="18002"/>
                  </a:cubicBezTo>
                  <a:lnTo>
                    <a:pt x="6948" y="51721"/>
                  </a:lnTo>
                  <a:lnTo>
                    <a:pt x="0" y="47625"/>
                  </a:lnTo>
                  <a:lnTo>
                    <a:pt x="0" y="0"/>
                  </a:lnTo>
                  <a:lnTo>
                    <a:pt x="6758" y="3905"/>
                  </a:lnTo>
                  <a:lnTo>
                    <a:pt x="6758" y="9430"/>
                  </a:lnTo>
                  <a:cubicBezTo>
                    <a:pt x="9042" y="6572"/>
                    <a:pt x="12278" y="6286"/>
                    <a:pt x="16275" y="8763"/>
                  </a:cubicBezTo>
                  <a:cubicBezTo>
                    <a:pt x="17408" y="9388"/>
                    <a:pt x="18436" y="10192"/>
                    <a:pt x="19321" y="11144"/>
                  </a:cubicBezTo>
                  <a:close/>
                </a:path>
              </a:pathLst>
            </a:custGeom>
            <a:solidFill>
              <a:srgbClr val="B0B3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4" name="Google Shape;664;p18"/>
            <p:cNvSpPr/>
            <p:nvPr/>
          </p:nvSpPr>
          <p:spPr>
            <a:xfrm>
              <a:off x="3980286" y="683824"/>
              <a:ext cx="34675" cy="54516"/>
            </a:xfrm>
            <a:custGeom>
              <a:rect b="b" l="l" r="r" t="t"/>
              <a:pathLst>
                <a:path extrusionOk="0" h="54516" w="34675">
                  <a:moveTo>
                    <a:pt x="18400" y="45467"/>
                  </a:moveTo>
                  <a:cubicBezTo>
                    <a:pt x="20304" y="46811"/>
                    <a:pt x="22721" y="47231"/>
                    <a:pt x="24967" y="46610"/>
                  </a:cubicBezTo>
                  <a:cubicBezTo>
                    <a:pt x="26918" y="45847"/>
                    <a:pt x="28175" y="43941"/>
                    <a:pt x="28108" y="41848"/>
                  </a:cubicBezTo>
                  <a:lnTo>
                    <a:pt x="34675" y="45658"/>
                  </a:lnTo>
                  <a:cubicBezTo>
                    <a:pt x="34694" y="48006"/>
                    <a:pt x="33847" y="50279"/>
                    <a:pt x="32296" y="52040"/>
                  </a:cubicBezTo>
                  <a:cubicBezTo>
                    <a:pt x="30716" y="53647"/>
                    <a:pt x="28555" y="54541"/>
                    <a:pt x="26300" y="54516"/>
                  </a:cubicBezTo>
                  <a:cubicBezTo>
                    <a:pt x="23501" y="54441"/>
                    <a:pt x="20770" y="53619"/>
                    <a:pt x="18400" y="52135"/>
                  </a:cubicBezTo>
                  <a:cubicBezTo>
                    <a:pt x="12680" y="48793"/>
                    <a:pt x="8054" y="43862"/>
                    <a:pt x="5075" y="37943"/>
                  </a:cubicBezTo>
                  <a:cubicBezTo>
                    <a:pt x="1715" y="31610"/>
                    <a:pt x="-17" y="24539"/>
                    <a:pt x="31" y="17369"/>
                  </a:cubicBezTo>
                  <a:lnTo>
                    <a:pt x="31" y="15940"/>
                  </a:lnTo>
                  <a:cubicBezTo>
                    <a:pt x="-169" y="12060"/>
                    <a:pt x="611" y="8193"/>
                    <a:pt x="2315" y="4700"/>
                  </a:cubicBezTo>
                  <a:cubicBezTo>
                    <a:pt x="3467" y="2168"/>
                    <a:pt x="5836" y="405"/>
                    <a:pt x="8597" y="33"/>
                  </a:cubicBezTo>
                  <a:cubicBezTo>
                    <a:pt x="11966" y="-190"/>
                    <a:pt x="15316" y="715"/>
                    <a:pt x="18114" y="2605"/>
                  </a:cubicBezTo>
                  <a:cubicBezTo>
                    <a:pt x="22864" y="5371"/>
                    <a:pt x="26823" y="9306"/>
                    <a:pt x="29631" y="14035"/>
                  </a:cubicBezTo>
                  <a:cubicBezTo>
                    <a:pt x="32543" y="18605"/>
                    <a:pt x="34219" y="23859"/>
                    <a:pt x="34485" y="29275"/>
                  </a:cubicBezTo>
                  <a:lnTo>
                    <a:pt x="27918" y="25465"/>
                  </a:lnTo>
                  <a:cubicBezTo>
                    <a:pt x="27651" y="22098"/>
                    <a:pt x="26604" y="18839"/>
                    <a:pt x="24872" y="15940"/>
                  </a:cubicBezTo>
                  <a:cubicBezTo>
                    <a:pt x="23207" y="13144"/>
                    <a:pt x="20884" y="10792"/>
                    <a:pt x="18114" y="9082"/>
                  </a:cubicBezTo>
                  <a:cubicBezTo>
                    <a:pt x="14564" y="7113"/>
                    <a:pt x="11804" y="7113"/>
                    <a:pt x="9834" y="9082"/>
                  </a:cubicBezTo>
                  <a:cubicBezTo>
                    <a:pt x="7464" y="12284"/>
                    <a:pt x="6408" y="16270"/>
                    <a:pt x="6883" y="20226"/>
                  </a:cubicBezTo>
                  <a:lnTo>
                    <a:pt x="6883" y="21750"/>
                  </a:lnTo>
                  <a:cubicBezTo>
                    <a:pt x="6798" y="26703"/>
                    <a:pt x="7807" y="31614"/>
                    <a:pt x="9834" y="36133"/>
                  </a:cubicBezTo>
                  <a:cubicBezTo>
                    <a:pt x="11652" y="40058"/>
                    <a:pt x="14650" y="43321"/>
                    <a:pt x="18400" y="45467"/>
                  </a:cubicBezTo>
                  <a:close/>
                </a:path>
              </a:pathLst>
            </a:custGeom>
            <a:solidFill>
              <a:srgbClr val="B0B3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5" name="Google Shape;665;p18"/>
            <p:cNvSpPr/>
            <p:nvPr/>
          </p:nvSpPr>
          <p:spPr>
            <a:xfrm>
              <a:off x="4022575" y="681666"/>
              <a:ext cx="32718" cy="85915"/>
            </a:xfrm>
            <a:custGeom>
              <a:rect b="b" l="l" r="r" t="t"/>
              <a:pathLst>
                <a:path extrusionOk="0" h="85915" w="32718">
                  <a:moveTo>
                    <a:pt x="7614" y="29718"/>
                  </a:moveTo>
                  <a:cubicBezTo>
                    <a:pt x="11145" y="26777"/>
                    <a:pt x="16266" y="26777"/>
                    <a:pt x="19797" y="29718"/>
                  </a:cubicBezTo>
                  <a:cubicBezTo>
                    <a:pt x="28411" y="34878"/>
                    <a:pt x="33388" y="44461"/>
                    <a:pt x="32646" y="54483"/>
                  </a:cubicBezTo>
                  <a:lnTo>
                    <a:pt x="32646" y="85916"/>
                  </a:lnTo>
                  <a:lnTo>
                    <a:pt x="25603" y="81820"/>
                  </a:lnTo>
                  <a:lnTo>
                    <a:pt x="25603" y="50387"/>
                  </a:lnTo>
                  <a:cubicBezTo>
                    <a:pt x="25698" y="47343"/>
                    <a:pt x="25003" y="44327"/>
                    <a:pt x="23604" y="41624"/>
                  </a:cubicBezTo>
                  <a:cubicBezTo>
                    <a:pt x="22034" y="39026"/>
                    <a:pt x="19797" y="36890"/>
                    <a:pt x="17132" y="35433"/>
                  </a:cubicBezTo>
                  <a:cubicBezTo>
                    <a:pt x="15352" y="34286"/>
                    <a:pt x="13230" y="33814"/>
                    <a:pt x="11136" y="34100"/>
                  </a:cubicBezTo>
                  <a:cubicBezTo>
                    <a:pt x="9356" y="34510"/>
                    <a:pt x="7852" y="35699"/>
                    <a:pt x="7043" y="37338"/>
                  </a:cubicBezTo>
                  <a:lnTo>
                    <a:pt x="7043" y="71152"/>
                  </a:lnTo>
                  <a:lnTo>
                    <a:pt x="0" y="67056"/>
                  </a:lnTo>
                  <a:lnTo>
                    <a:pt x="0" y="0"/>
                  </a:lnTo>
                  <a:lnTo>
                    <a:pt x="7043" y="4001"/>
                  </a:lnTo>
                  <a:close/>
                </a:path>
              </a:pathLst>
            </a:custGeom>
            <a:solidFill>
              <a:srgbClr val="B0B3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6" name="Google Shape;666;p18"/>
            <p:cNvSpPr/>
            <p:nvPr/>
          </p:nvSpPr>
          <p:spPr>
            <a:xfrm>
              <a:off x="4065860" y="766513"/>
              <a:ext cx="8800" cy="10615"/>
            </a:xfrm>
            <a:custGeom>
              <a:rect b="b" l="l" r="r" t="t"/>
              <a:pathLst>
                <a:path extrusionOk="0" h="10615" w="8800">
                  <a:moveTo>
                    <a:pt x="21" y="3164"/>
                  </a:moveTo>
                  <a:cubicBezTo>
                    <a:pt x="-103" y="2053"/>
                    <a:pt x="326" y="951"/>
                    <a:pt x="1163" y="212"/>
                  </a:cubicBezTo>
                  <a:cubicBezTo>
                    <a:pt x="1829" y="-265"/>
                    <a:pt x="2971" y="212"/>
                    <a:pt x="4399" y="212"/>
                  </a:cubicBezTo>
                  <a:cubicBezTo>
                    <a:pt x="5741" y="1038"/>
                    <a:pt x="6845" y="2183"/>
                    <a:pt x="7635" y="3545"/>
                  </a:cubicBezTo>
                  <a:cubicBezTo>
                    <a:pt x="8378" y="4818"/>
                    <a:pt x="8768" y="6263"/>
                    <a:pt x="8777" y="7736"/>
                  </a:cubicBezTo>
                  <a:cubicBezTo>
                    <a:pt x="8911" y="8767"/>
                    <a:pt x="8473" y="9788"/>
                    <a:pt x="7635" y="10403"/>
                  </a:cubicBezTo>
                  <a:cubicBezTo>
                    <a:pt x="6874" y="10880"/>
                    <a:pt x="5827" y="10403"/>
                    <a:pt x="4399" y="10403"/>
                  </a:cubicBezTo>
                  <a:cubicBezTo>
                    <a:pt x="3029" y="9659"/>
                    <a:pt x="1906" y="8534"/>
                    <a:pt x="1163" y="7165"/>
                  </a:cubicBezTo>
                  <a:cubicBezTo>
                    <a:pt x="440" y="5955"/>
                    <a:pt x="40" y="4575"/>
                    <a:pt x="21" y="3164"/>
                  </a:cubicBezTo>
                  <a:close/>
                </a:path>
              </a:pathLst>
            </a:custGeom>
            <a:solidFill>
              <a:srgbClr val="B0B3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7" name="Google Shape;667;p18"/>
            <p:cNvSpPr/>
            <p:nvPr/>
          </p:nvSpPr>
          <p:spPr>
            <a:xfrm>
              <a:off x="4086317" y="778377"/>
              <a:ext cx="8807" cy="10445"/>
            </a:xfrm>
            <a:custGeom>
              <a:rect b="b" l="l" r="r" t="t"/>
              <a:pathLst>
                <a:path extrusionOk="0" h="10445" w="8807">
                  <a:moveTo>
                    <a:pt x="27" y="3111"/>
                  </a:moveTo>
                  <a:cubicBezTo>
                    <a:pt x="-116" y="2025"/>
                    <a:pt x="313" y="942"/>
                    <a:pt x="1169" y="254"/>
                  </a:cubicBezTo>
                  <a:cubicBezTo>
                    <a:pt x="1835" y="-317"/>
                    <a:pt x="2978" y="254"/>
                    <a:pt x="4405" y="254"/>
                  </a:cubicBezTo>
                  <a:cubicBezTo>
                    <a:pt x="7051" y="1848"/>
                    <a:pt x="8707" y="4687"/>
                    <a:pt x="8784" y="7779"/>
                  </a:cubicBezTo>
                  <a:cubicBezTo>
                    <a:pt x="8917" y="8809"/>
                    <a:pt x="8479" y="9830"/>
                    <a:pt x="7641" y="10446"/>
                  </a:cubicBezTo>
                  <a:cubicBezTo>
                    <a:pt x="6975" y="10446"/>
                    <a:pt x="5833" y="10446"/>
                    <a:pt x="4405" y="10446"/>
                  </a:cubicBezTo>
                  <a:cubicBezTo>
                    <a:pt x="3035" y="9701"/>
                    <a:pt x="1912" y="8576"/>
                    <a:pt x="1169" y="7207"/>
                  </a:cubicBezTo>
                  <a:cubicBezTo>
                    <a:pt x="427" y="5970"/>
                    <a:pt x="27" y="4555"/>
                    <a:pt x="27" y="3111"/>
                  </a:cubicBezTo>
                  <a:close/>
                </a:path>
              </a:pathLst>
            </a:custGeom>
            <a:solidFill>
              <a:srgbClr val="B0B3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8" name="Google Shape;668;p18"/>
            <p:cNvSpPr/>
            <p:nvPr/>
          </p:nvSpPr>
          <p:spPr>
            <a:xfrm>
              <a:off x="4106781" y="790188"/>
              <a:ext cx="8804" cy="10445"/>
            </a:xfrm>
            <a:custGeom>
              <a:rect b="b" l="l" r="r" t="t"/>
              <a:pathLst>
                <a:path extrusionOk="0" h="10445" w="8804">
                  <a:moveTo>
                    <a:pt x="27" y="3111"/>
                  </a:moveTo>
                  <a:cubicBezTo>
                    <a:pt x="-116" y="2025"/>
                    <a:pt x="313" y="942"/>
                    <a:pt x="1169" y="254"/>
                  </a:cubicBezTo>
                  <a:cubicBezTo>
                    <a:pt x="1835" y="-318"/>
                    <a:pt x="2978" y="254"/>
                    <a:pt x="4405" y="254"/>
                  </a:cubicBezTo>
                  <a:cubicBezTo>
                    <a:pt x="5795" y="976"/>
                    <a:pt x="6918" y="2107"/>
                    <a:pt x="7641" y="3493"/>
                  </a:cubicBezTo>
                  <a:cubicBezTo>
                    <a:pt x="8374" y="4770"/>
                    <a:pt x="8764" y="6212"/>
                    <a:pt x="8783" y="7683"/>
                  </a:cubicBezTo>
                  <a:cubicBezTo>
                    <a:pt x="8907" y="8741"/>
                    <a:pt x="8479" y="9788"/>
                    <a:pt x="7641" y="10446"/>
                  </a:cubicBezTo>
                  <a:cubicBezTo>
                    <a:pt x="6975" y="10446"/>
                    <a:pt x="5833" y="10446"/>
                    <a:pt x="4405" y="9874"/>
                  </a:cubicBezTo>
                  <a:cubicBezTo>
                    <a:pt x="3035" y="9129"/>
                    <a:pt x="1912" y="8004"/>
                    <a:pt x="1169" y="6636"/>
                  </a:cubicBezTo>
                  <a:cubicBezTo>
                    <a:pt x="522" y="5567"/>
                    <a:pt x="132" y="4359"/>
                    <a:pt x="27" y="3111"/>
                  </a:cubicBezTo>
                  <a:close/>
                </a:path>
              </a:pathLst>
            </a:custGeom>
            <a:solidFill>
              <a:srgbClr val="B0B3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9" name="Google Shape;669;p18"/>
            <p:cNvSpPr/>
            <p:nvPr/>
          </p:nvSpPr>
          <p:spPr>
            <a:xfrm>
              <a:off x="6091738" y="1886219"/>
              <a:ext cx="73770" cy="113063"/>
            </a:xfrm>
            <a:custGeom>
              <a:rect b="b" l="l" r="r" t="t"/>
              <a:pathLst>
                <a:path extrusionOk="0" h="113063" w="73770">
                  <a:moveTo>
                    <a:pt x="72240" y="104944"/>
                  </a:moveTo>
                  <a:lnTo>
                    <a:pt x="57011" y="78751"/>
                  </a:lnTo>
                  <a:cubicBezTo>
                    <a:pt x="61932" y="73683"/>
                    <a:pt x="64435" y="66739"/>
                    <a:pt x="63864" y="59701"/>
                  </a:cubicBezTo>
                  <a:cubicBezTo>
                    <a:pt x="62646" y="37222"/>
                    <a:pt x="50806" y="16676"/>
                    <a:pt x="31980" y="4360"/>
                  </a:cubicBezTo>
                  <a:cubicBezTo>
                    <a:pt x="14277" y="-5831"/>
                    <a:pt x="0" y="2455"/>
                    <a:pt x="0" y="22839"/>
                  </a:cubicBezTo>
                  <a:cubicBezTo>
                    <a:pt x="1142" y="45585"/>
                    <a:pt x="13201" y="66378"/>
                    <a:pt x="32360" y="78655"/>
                  </a:cubicBezTo>
                  <a:cubicBezTo>
                    <a:pt x="37776" y="82303"/>
                    <a:pt x="44410" y="83675"/>
                    <a:pt x="50825" y="82465"/>
                  </a:cubicBezTo>
                  <a:lnTo>
                    <a:pt x="66148" y="109040"/>
                  </a:lnTo>
                  <a:cubicBezTo>
                    <a:pt x="67957" y="112088"/>
                    <a:pt x="70812" y="113803"/>
                    <a:pt x="72621" y="112755"/>
                  </a:cubicBezTo>
                  <a:cubicBezTo>
                    <a:pt x="74429" y="111707"/>
                    <a:pt x="73953" y="108088"/>
                    <a:pt x="72240" y="104944"/>
                  </a:cubicBezTo>
                  <a:close/>
                  <a:moveTo>
                    <a:pt x="49683" y="70273"/>
                  </a:moveTo>
                  <a:cubicBezTo>
                    <a:pt x="49131" y="70083"/>
                    <a:pt x="48522" y="70083"/>
                    <a:pt x="47970" y="70273"/>
                  </a:cubicBezTo>
                  <a:cubicBezTo>
                    <a:pt x="47532" y="70578"/>
                    <a:pt x="47198" y="71007"/>
                    <a:pt x="47018" y="71512"/>
                  </a:cubicBezTo>
                  <a:cubicBezTo>
                    <a:pt x="42011" y="72845"/>
                    <a:pt x="36682" y="71978"/>
                    <a:pt x="32360" y="69130"/>
                  </a:cubicBezTo>
                  <a:cubicBezTo>
                    <a:pt x="18198" y="59910"/>
                    <a:pt x="9289" y="44480"/>
                    <a:pt x="8376" y="27601"/>
                  </a:cubicBezTo>
                  <a:cubicBezTo>
                    <a:pt x="8376" y="12266"/>
                    <a:pt x="19131" y="6075"/>
                    <a:pt x="32360" y="13790"/>
                  </a:cubicBezTo>
                  <a:cubicBezTo>
                    <a:pt x="46494" y="23020"/>
                    <a:pt x="55374" y="38450"/>
                    <a:pt x="56250" y="55319"/>
                  </a:cubicBezTo>
                  <a:cubicBezTo>
                    <a:pt x="56678" y="61082"/>
                    <a:pt x="54213" y="66682"/>
                    <a:pt x="49683" y="70273"/>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0" name="Google Shape;670;p18"/>
            <p:cNvSpPr/>
            <p:nvPr/>
          </p:nvSpPr>
          <p:spPr>
            <a:xfrm>
              <a:off x="5099606" y="2084115"/>
              <a:ext cx="833576" cy="1053763"/>
            </a:xfrm>
            <a:custGeom>
              <a:rect b="b" l="l" r="r" t="t"/>
              <a:pathLst>
                <a:path extrusionOk="0" h="1053763" w="833576">
                  <a:moveTo>
                    <a:pt x="724017" y="325006"/>
                  </a:moveTo>
                  <a:cubicBezTo>
                    <a:pt x="569829" y="64973"/>
                    <a:pt x="310279" y="-65519"/>
                    <a:pt x="144289" y="32684"/>
                  </a:cubicBezTo>
                  <a:lnTo>
                    <a:pt x="0" y="115646"/>
                  </a:lnTo>
                  <a:lnTo>
                    <a:pt x="55298" y="207753"/>
                  </a:lnTo>
                  <a:cubicBezTo>
                    <a:pt x="64198" y="193570"/>
                    <a:pt x="74743" y="180502"/>
                    <a:pt x="86707" y="168796"/>
                  </a:cubicBezTo>
                  <a:cubicBezTo>
                    <a:pt x="226999" y="123266"/>
                    <a:pt x="419829" y="231947"/>
                    <a:pt x="538801" y="432067"/>
                  </a:cubicBezTo>
                  <a:cubicBezTo>
                    <a:pt x="657773" y="632187"/>
                    <a:pt x="660248" y="853929"/>
                    <a:pt x="553173" y="955370"/>
                  </a:cubicBezTo>
                  <a:cubicBezTo>
                    <a:pt x="539087" y="959809"/>
                    <a:pt x="524572" y="962714"/>
                    <a:pt x="509867" y="964038"/>
                  </a:cubicBezTo>
                  <a:lnTo>
                    <a:pt x="563833" y="1053764"/>
                  </a:lnTo>
                  <a:lnTo>
                    <a:pt x="702507" y="974230"/>
                  </a:lnTo>
                  <a:cubicBezTo>
                    <a:pt x="868496" y="875646"/>
                    <a:pt x="878109" y="584943"/>
                    <a:pt x="724017" y="325006"/>
                  </a:cubicBez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1" name="Google Shape;671;p18"/>
            <p:cNvSpPr/>
            <p:nvPr/>
          </p:nvSpPr>
          <p:spPr>
            <a:xfrm>
              <a:off x="4974070" y="2163744"/>
              <a:ext cx="820424" cy="1006964"/>
            </a:xfrm>
            <a:custGeom>
              <a:rect b="b" l="l" r="r" t="t"/>
              <a:pathLst>
                <a:path extrusionOk="0" h="1006964" w="820424">
                  <a:moveTo>
                    <a:pt x="710783" y="325006"/>
                  </a:moveTo>
                  <a:cubicBezTo>
                    <a:pt x="556595" y="64973"/>
                    <a:pt x="297046" y="-65519"/>
                    <a:pt x="131056" y="32684"/>
                  </a:cubicBezTo>
                  <a:cubicBezTo>
                    <a:pt x="-34934" y="130886"/>
                    <a:pt x="-44547" y="421970"/>
                    <a:pt x="109641" y="682003"/>
                  </a:cubicBezTo>
                  <a:cubicBezTo>
                    <a:pt x="263829" y="942035"/>
                    <a:pt x="523378" y="1072528"/>
                    <a:pt x="689368" y="974230"/>
                  </a:cubicBezTo>
                  <a:cubicBezTo>
                    <a:pt x="855358" y="875932"/>
                    <a:pt x="864971" y="584848"/>
                    <a:pt x="710783" y="325006"/>
                  </a:cubicBezTo>
                  <a:close/>
                  <a:moveTo>
                    <a:pt x="678708" y="875836"/>
                  </a:moveTo>
                  <a:cubicBezTo>
                    <a:pt x="538321" y="921366"/>
                    <a:pt x="345586" y="812686"/>
                    <a:pt x="226614" y="612470"/>
                  </a:cubicBezTo>
                  <a:cubicBezTo>
                    <a:pt x="107642" y="412255"/>
                    <a:pt x="105168" y="190703"/>
                    <a:pt x="212242" y="89262"/>
                  </a:cubicBezTo>
                  <a:cubicBezTo>
                    <a:pt x="352534" y="43733"/>
                    <a:pt x="545364" y="152413"/>
                    <a:pt x="664336" y="352533"/>
                  </a:cubicBezTo>
                  <a:cubicBezTo>
                    <a:pt x="783309" y="552653"/>
                    <a:pt x="785783" y="774300"/>
                    <a:pt x="678708" y="875741"/>
                  </a:cubicBez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2" name="Google Shape;672;p18"/>
            <p:cNvSpPr/>
            <p:nvPr/>
          </p:nvSpPr>
          <p:spPr>
            <a:xfrm>
              <a:off x="5034477" y="2242227"/>
              <a:ext cx="618491" cy="852150"/>
            </a:xfrm>
            <a:custGeom>
              <a:rect b="b" l="l" r="r" t="t"/>
              <a:pathLst>
                <a:path extrusionOk="0" h="852150" w="618491">
                  <a:moveTo>
                    <a:pt x="166398" y="533892"/>
                  </a:moveTo>
                  <a:cubicBezTo>
                    <a:pt x="47711" y="333866"/>
                    <a:pt x="44951" y="112124"/>
                    <a:pt x="152026" y="10683"/>
                  </a:cubicBezTo>
                  <a:cubicBezTo>
                    <a:pt x="213225" y="-9224"/>
                    <a:pt x="284513" y="301"/>
                    <a:pt x="355230" y="33924"/>
                  </a:cubicBezTo>
                  <a:cubicBezTo>
                    <a:pt x="268428" y="-7414"/>
                    <a:pt x="180960" y="-12844"/>
                    <a:pt x="112146" y="28019"/>
                  </a:cubicBezTo>
                  <a:cubicBezTo>
                    <a:pt x="-29192" y="111934"/>
                    <a:pt x="-38139" y="358250"/>
                    <a:pt x="92159" y="577992"/>
                  </a:cubicBezTo>
                  <a:cubicBezTo>
                    <a:pt x="222457" y="797734"/>
                    <a:pt x="442794" y="907938"/>
                    <a:pt x="584133" y="824023"/>
                  </a:cubicBezTo>
                  <a:cubicBezTo>
                    <a:pt x="596563" y="816432"/>
                    <a:pt x="608089" y="807450"/>
                    <a:pt x="618492" y="797258"/>
                  </a:cubicBezTo>
                  <a:cubicBezTo>
                    <a:pt x="477914" y="842787"/>
                    <a:pt x="284894" y="734107"/>
                    <a:pt x="166398" y="533892"/>
                  </a:cubicBezTo>
                  <a:close/>
                </a:path>
              </a:pathLst>
            </a:custGeom>
            <a:solidFill>
              <a:srgbClr val="A1A5B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3" name="Google Shape;673;p18"/>
            <p:cNvSpPr/>
            <p:nvPr/>
          </p:nvSpPr>
          <p:spPr>
            <a:xfrm>
              <a:off x="5108865" y="2242623"/>
              <a:ext cx="621582" cy="807149"/>
            </a:xfrm>
            <a:custGeom>
              <a:rect b="b" l="l" r="r" t="t"/>
              <a:pathLst>
                <a:path extrusionOk="0" h="807149" w="621582">
                  <a:moveTo>
                    <a:pt x="529828" y="273559"/>
                  </a:moveTo>
                  <a:cubicBezTo>
                    <a:pt x="411141" y="73534"/>
                    <a:pt x="218026" y="-35242"/>
                    <a:pt x="77734" y="10288"/>
                  </a:cubicBezTo>
                  <a:cubicBezTo>
                    <a:pt x="-29341" y="111729"/>
                    <a:pt x="-26962" y="333376"/>
                    <a:pt x="92106" y="533496"/>
                  </a:cubicBezTo>
                  <a:cubicBezTo>
                    <a:pt x="211173" y="733616"/>
                    <a:pt x="403813" y="842392"/>
                    <a:pt x="544200" y="796862"/>
                  </a:cubicBezTo>
                  <a:cubicBezTo>
                    <a:pt x="650989" y="695421"/>
                    <a:pt x="648229" y="473774"/>
                    <a:pt x="529828" y="273559"/>
                  </a:cubicBezTo>
                  <a:close/>
                </a:path>
              </a:pathLst>
            </a:custGeom>
            <a:solidFill>
              <a:srgbClr val="3E7EF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4" name="Google Shape;674;p18"/>
            <p:cNvSpPr/>
            <p:nvPr/>
          </p:nvSpPr>
          <p:spPr>
            <a:xfrm>
              <a:off x="5831808" y="2838412"/>
              <a:ext cx="311135" cy="259746"/>
            </a:xfrm>
            <a:custGeom>
              <a:rect b="b" l="l" r="r" t="t"/>
              <a:pathLst>
                <a:path extrusionOk="0" h="259746" w="311135">
                  <a:moveTo>
                    <a:pt x="0" y="0"/>
                  </a:moveTo>
                  <a:lnTo>
                    <a:pt x="311136" y="179546"/>
                  </a:lnTo>
                  <a:lnTo>
                    <a:pt x="311136" y="259747"/>
                  </a:lnTo>
                  <a:lnTo>
                    <a:pt x="0" y="80201"/>
                  </a:lnTo>
                  <a:lnTo>
                    <a:pt x="0" y="0"/>
                  </a:lnTo>
                  <a:close/>
                </a:path>
              </a:pathLst>
            </a:custGeom>
            <a:solidFill>
              <a:srgbClr val="B1B4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5" name="Google Shape;675;p18"/>
            <p:cNvSpPr/>
            <p:nvPr/>
          </p:nvSpPr>
          <p:spPr>
            <a:xfrm>
              <a:off x="5831808" y="2798312"/>
              <a:ext cx="380520" cy="219646"/>
            </a:xfrm>
            <a:custGeom>
              <a:rect b="b" l="l" r="r" t="t"/>
              <a:pathLst>
                <a:path extrusionOk="0" h="219646" w="380520">
                  <a:moveTo>
                    <a:pt x="69384" y="0"/>
                  </a:moveTo>
                  <a:lnTo>
                    <a:pt x="380520" y="179546"/>
                  </a:lnTo>
                  <a:lnTo>
                    <a:pt x="311136" y="219646"/>
                  </a:lnTo>
                  <a:lnTo>
                    <a:pt x="0" y="40100"/>
                  </a:lnTo>
                  <a:lnTo>
                    <a:pt x="69384" y="0"/>
                  </a:ln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6" name="Google Shape;676;p18"/>
            <p:cNvSpPr/>
            <p:nvPr/>
          </p:nvSpPr>
          <p:spPr>
            <a:xfrm>
              <a:off x="6056214" y="2910510"/>
              <a:ext cx="696628" cy="514166"/>
            </a:xfrm>
            <a:custGeom>
              <a:rect b="b" l="l" r="r" t="t"/>
              <a:pathLst>
                <a:path extrusionOk="0" h="514166" w="696628">
                  <a:moveTo>
                    <a:pt x="20772" y="62109"/>
                  </a:moveTo>
                  <a:cubicBezTo>
                    <a:pt x="50182" y="12389"/>
                    <a:pt x="99770" y="-12567"/>
                    <a:pt x="131464" y="6293"/>
                  </a:cubicBezTo>
                  <a:lnTo>
                    <a:pt x="696629" y="335096"/>
                  </a:lnTo>
                  <a:lnTo>
                    <a:pt x="588983" y="514166"/>
                  </a:lnTo>
                  <a:lnTo>
                    <a:pt x="24865" y="186030"/>
                  </a:lnTo>
                  <a:cubicBezTo>
                    <a:pt x="-6830" y="167170"/>
                    <a:pt x="-8257" y="111640"/>
                    <a:pt x="20772" y="6210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7" name="Google Shape;677;p18"/>
            <p:cNvSpPr/>
            <p:nvPr/>
          </p:nvSpPr>
          <p:spPr>
            <a:xfrm>
              <a:off x="6620145" y="3238764"/>
              <a:ext cx="156663" cy="192193"/>
            </a:xfrm>
            <a:custGeom>
              <a:rect b="b" l="l" r="r" t="t"/>
              <a:pathLst>
                <a:path extrusionOk="0" h="192193" w="156663">
                  <a:moveTo>
                    <a:pt x="135743" y="130095"/>
                  </a:moveTo>
                  <a:cubicBezTo>
                    <a:pt x="106238" y="179720"/>
                    <a:pt x="56745" y="204771"/>
                    <a:pt x="25051" y="185912"/>
                  </a:cubicBezTo>
                  <a:cubicBezTo>
                    <a:pt x="-6643" y="167052"/>
                    <a:pt x="-8547" y="111617"/>
                    <a:pt x="20958" y="62087"/>
                  </a:cubicBezTo>
                  <a:cubicBezTo>
                    <a:pt x="50464" y="12557"/>
                    <a:pt x="99956" y="-12589"/>
                    <a:pt x="131650" y="6270"/>
                  </a:cubicBezTo>
                  <a:cubicBezTo>
                    <a:pt x="163344" y="25130"/>
                    <a:pt x="165153" y="80470"/>
                    <a:pt x="135743" y="130095"/>
                  </a:cubicBezTo>
                  <a:close/>
                </a:path>
              </a:pathLst>
            </a:custGeom>
            <a:solidFill>
              <a:srgbClr val="8C50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8" name="Google Shape;678;p18"/>
            <p:cNvSpPr/>
            <p:nvPr/>
          </p:nvSpPr>
          <p:spPr>
            <a:xfrm>
              <a:off x="6620145" y="3238764"/>
              <a:ext cx="156663" cy="192193"/>
            </a:xfrm>
            <a:custGeom>
              <a:rect b="b" l="l" r="r" t="t"/>
              <a:pathLst>
                <a:path extrusionOk="0" h="192193" w="156663">
                  <a:moveTo>
                    <a:pt x="135743" y="130095"/>
                  </a:moveTo>
                  <a:cubicBezTo>
                    <a:pt x="106238" y="179720"/>
                    <a:pt x="56745" y="204771"/>
                    <a:pt x="25051" y="185912"/>
                  </a:cubicBezTo>
                  <a:cubicBezTo>
                    <a:pt x="-6643" y="167052"/>
                    <a:pt x="-8547" y="111617"/>
                    <a:pt x="20958" y="62087"/>
                  </a:cubicBezTo>
                  <a:cubicBezTo>
                    <a:pt x="50464" y="12557"/>
                    <a:pt x="99956" y="-12589"/>
                    <a:pt x="131650" y="6270"/>
                  </a:cubicBezTo>
                  <a:cubicBezTo>
                    <a:pt x="163344" y="25130"/>
                    <a:pt x="165153" y="80470"/>
                    <a:pt x="135743" y="13009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9" name="Google Shape;679;p18"/>
            <p:cNvSpPr/>
            <p:nvPr/>
          </p:nvSpPr>
          <p:spPr>
            <a:xfrm>
              <a:off x="3797207" y="2991392"/>
              <a:ext cx="2353338" cy="1403876"/>
            </a:xfrm>
            <a:custGeom>
              <a:rect b="b" l="l" r="r" t="t"/>
              <a:pathLst>
                <a:path extrusionOk="0" h="1403876" w="2353338">
                  <a:moveTo>
                    <a:pt x="2300432" y="1399691"/>
                  </a:moveTo>
                  <a:lnTo>
                    <a:pt x="7411" y="30758"/>
                  </a:lnTo>
                  <a:cubicBezTo>
                    <a:pt x="-3629" y="24471"/>
                    <a:pt x="-2106" y="13327"/>
                    <a:pt x="10457" y="5992"/>
                  </a:cubicBezTo>
                  <a:lnTo>
                    <a:pt x="10457" y="5992"/>
                  </a:lnTo>
                  <a:cubicBezTo>
                    <a:pt x="23658" y="-1342"/>
                    <a:pt x="39543" y="-1980"/>
                    <a:pt x="53287" y="4278"/>
                  </a:cubicBezTo>
                  <a:lnTo>
                    <a:pt x="2345927" y="1373211"/>
                  </a:lnTo>
                  <a:cubicBezTo>
                    <a:pt x="2356968" y="1379593"/>
                    <a:pt x="2355445" y="1390642"/>
                    <a:pt x="2342881" y="1397976"/>
                  </a:cubicBezTo>
                  <a:lnTo>
                    <a:pt x="2342881" y="1397976"/>
                  </a:lnTo>
                  <a:cubicBezTo>
                    <a:pt x="2329785" y="1405186"/>
                    <a:pt x="2314062" y="1405825"/>
                    <a:pt x="2300432" y="1399691"/>
                  </a:cubicBezTo>
                  <a:close/>
                </a:path>
              </a:pathLst>
            </a:custGeom>
            <a:solidFill>
              <a:srgbClr val="D6D8E5">
                <a:alpha val="2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0" name="Google Shape;680;p18"/>
            <p:cNvSpPr/>
            <p:nvPr/>
          </p:nvSpPr>
          <p:spPr>
            <a:xfrm>
              <a:off x="2602525" y="4569200"/>
              <a:ext cx="891148" cy="510349"/>
            </a:xfrm>
            <a:custGeom>
              <a:rect b="b" l="l" r="r" t="t"/>
              <a:pathLst>
                <a:path extrusionOk="0" h="510349" w="891148">
                  <a:moveTo>
                    <a:pt x="356916" y="510349"/>
                  </a:moveTo>
                  <a:lnTo>
                    <a:pt x="0" y="306038"/>
                  </a:lnTo>
                  <a:lnTo>
                    <a:pt x="534232" y="0"/>
                  </a:lnTo>
                  <a:lnTo>
                    <a:pt x="891149" y="204311"/>
                  </a:lnTo>
                  <a:lnTo>
                    <a:pt x="356916" y="510349"/>
                  </a:lnTo>
                  <a:close/>
                </a:path>
              </a:pathLst>
            </a:custGeom>
            <a:solidFill>
              <a:srgbClr val="D6D8E5">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1" name="Google Shape;681;p18"/>
            <p:cNvSpPr/>
            <p:nvPr/>
          </p:nvSpPr>
          <p:spPr>
            <a:xfrm>
              <a:off x="2671243" y="4325932"/>
              <a:ext cx="591243" cy="341661"/>
            </a:xfrm>
            <a:custGeom>
              <a:rect b="b" l="l" r="r" t="t"/>
              <a:pathLst>
                <a:path extrusionOk="0" h="341661" w="591243">
                  <a:moveTo>
                    <a:pt x="295622" y="341662"/>
                  </a:moveTo>
                  <a:lnTo>
                    <a:pt x="0" y="170783"/>
                  </a:lnTo>
                  <a:lnTo>
                    <a:pt x="295622" y="0"/>
                  </a:lnTo>
                  <a:lnTo>
                    <a:pt x="591244" y="170783"/>
                  </a:lnTo>
                  <a:lnTo>
                    <a:pt x="295622" y="341662"/>
                  </a:ln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2" name="Google Shape;682;p18"/>
            <p:cNvSpPr/>
            <p:nvPr/>
          </p:nvSpPr>
          <p:spPr>
            <a:xfrm>
              <a:off x="2671243" y="4496715"/>
              <a:ext cx="295621" cy="512444"/>
            </a:xfrm>
            <a:custGeom>
              <a:rect b="b" l="l" r="r" t="t"/>
              <a:pathLst>
                <a:path extrusionOk="0" h="512444" w="295621">
                  <a:moveTo>
                    <a:pt x="295622" y="512445"/>
                  </a:moveTo>
                  <a:lnTo>
                    <a:pt x="0" y="341662"/>
                  </a:lnTo>
                  <a:lnTo>
                    <a:pt x="0" y="0"/>
                  </a:lnTo>
                  <a:lnTo>
                    <a:pt x="295622" y="170879"/>
                  </a:lnTo>
                  <a:lnTo>
                    <a:pt x="295622" y="512445"/>
                  </a:lnTo>
                  <a:close/>
                </a:path>
              </a:pathLst>
            </a:custGeom>
            <a:solidFill>
              <a:srgbClr val="B1B6C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3" name="Google Shape;683;p18"/>
            <p:cNvSpPr/>
            <p:nvPr/>
          </p:nvSpPr>
          <p:spPr>
            <a:xfrm>
              <a:off x="2966865" y="4496715"/>
              <a:ext cx="295621" cy="512444"/>
            </a:xfrm>
            <a:custGeom>
              <a:rect b="b" l="l" r="r" t="t"/>
              <a:pathLst>
                <a:path extrusionOk="0" h="512444" w="295621">
                  <a:moveTo>
                    <a:pt x="295622" y="341662"/>
                  </a:moveTo>
                  <a:lnTo>
                    <a:pt x="0" y="512445"/>
                  </a:lnTo>
                  <a:lnTo>
                    <a:pt x="0" y="170879"/>
                  </a:lnTo>
                  <a:lnTo>
                    <a:pt x="295622" y="0"/>
                  </a:lnTo>
                  <a:lnTo>
                    <a:pt x="295622" y="341662"/>
                  </a:lnTo>
                  <a:close/>
                </a:path>
              </a:pathLst>
            </a:custGeom>
            <a:solidFill>
              <a:srgbClr val="C4C7D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4" name="Google Shape;684;p18"/>
            <p:cNvSpPr/>
            <p:nvPr/>
          </p:nvSpPr>
          <p:spPr>
            <a:xfrm>
              <a:off x="3352925" y="4700698"/>
              <a:ext cx="220640" cy="124389"/>
            </a:xfrm>
            <a:custGeom>
              <a:rect b="b" l="l" r="r" t="t"/>
              <a:pathLst>
                <a:path extrusionOk="0" h="124389" w="220640">
                  <a:moveTo>
                    <a:pt x="11021" y="30141"/>
                  </a:moveTo>
                  <a:cubicBezTo>
                    <a:pt x="36663" y="37161"/>
                    <a:pt x="64037" y="33732"/>
                    <a:pt x="87163" y="20616"/>
                  </a:cubicBezTo>
                  <a:cubicBezTo>
                    <a:pt x="105532" y="21188"/>
                    <a:pt x="205088" y="-21484"/>
                    <a:pt x="218603" y="14330"/>
                  </a:cubicBezTo>
                  <a:cubicBezTo>
                    <a:pt x="230501" y="45762"/>
                    <a:pt x="187385" y="74813"/>
                    <a:pt x="164352" y="80338"/>
                  </a:cubicBezTo>
                  <a:cubicBezTo>
                    <a:pt x="114003" y="92530"/>
                    <a:pt x="76789" y="117676"/>
                    <a:pt x="56611" y="121867"/>
                  </a:cubicBezTo>
                  <a:cubicBezTo>
                    <a:pt x="41573" y="125105"/>
                    <a:pt x="22062" y="127201"/>
                    <a:pt x="10069" y="115295"/>
                  </a:cubicBezTo>
                  <a:cubicBezTo>
                    <a:pt x="-4112" y="101388"/>
                    <a:pt x="-2875" y="48905"/>
                    <a:pt x="11021" y="30141"/>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5" name="Google Shape;685;p18"/>
            <p:cNvSpPr/>
            <p:nvPr/>
          </p:nvSpPr>
          <p:spPr>
            <a:xfrm>
              <a:off x="3356617" y="4721600"/>
              <a:ext cx="217074" cy="103773"/>
            </a:xfrm>
            <a:custGeom>
              <a:rect b="b" l="l" r="r" t="t"/>
              <a:pathLst>
                <a:path extrusionOk="0" h="103773" w="217074">
                  <a:moveTo>
                    <a:pt x="53109" y="92583"/>
                  </a:moveTo>
                  <a:cubicBezTo>
                    <a:pt x="73287" y="88297"/>
                    <a:pt x="110216" y="63246"/>
                    <a:pt x="160850" y="51054"/>
                  </a:cubicBezTo>
                  <a:cubicBezTo>
                    <a:pt x="179886" y="46387"/>
                    <a:pt x="213388" y="25241"/>
                    <a:pt x="216720" y="0"/>
                  </a:cubicBezTo>
                  <a:cubicBezTo>
                    <a:pt x="221193" y="28575"/>
                    <a:pt x="182265" y="54578"/>
                    <a:pt x="160850" y="59722"/>
                  </a:cubicBezTo>
                  <a:cubicBezTo>
                    <a:pt x="110501" y="71914"/>
                    <a:pt x="73287" y="97059"/>
                    <a:pt x="53109" y="101251"/>
                  </a:cubicBezTo>
                  <a:cubicBezTo>
                    <a:pt x="38071" y="104489"/>
                    <a:pt x="18560" y="106584"/>
                    <a:pt x="6567" y="94678"/>
                  </a:cubicBezTo>
                  <a:cubicBezTo>
                    <a:pt x="3439" y="91269"/>
                    <a:pt x="1186" y="87154"/>
                    <a:pt x="0" y="82677"/>
                  </a:cubicBezTo>
                  <a:cubicBezTo>
                    <a:pt x="15148" y="94183"/>
                    <a:pt x="34836" y="97850"/>
                    <a:pt x="53109" y="92583"/>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6" name="Google Shape;686;p18"/>
            <p:cNvSpPr/>
            <p:nvPr/>
          </p:nvSpPr>
          <p:spPr>
            <a:xfrm>
              <a:off x="3173533" y="4605067"/>
              <a:ext cx="220687" cy="124551"/>
            </a:xfrm>
            <a:custGeom>
              <a:rect b="b" l="l" r="r" t="t"/>
              <a:pathLst>
                <a:path extrusionOk="0" h="124551" w="220687">
                  <a:moveTo>
                    <a:pt x="11098" y="30141"/>
                  </a:moveTo>
                  <a:cubicBezTo>
                    <a:pt x="36743" y="37095"/>
                    <a:pt x="64094" y="33675"/>
                    <a:pt x="87240" y="20616"/>
                  </a:cubicBezTo>
                  <a:cubicBezTo>
                    <a:pt x="105609" y="21188"/>
                    <a:pt x="205070" y="-21484"/>
                    <a:pt x="218680" y="14330"/>
                  </a:cubicBezTo>
                  <a:cubicBezTo>
                    <a:pt x="230482" y="45762"/>
                    <a:pt x="187367" y="74718"/>
                    <a:pt x="164334" y="80338"/>
                  </a:cubicBezTo>
                  <a:cubicBezTo>
                    <a:pt x="114270" y="92816"/>
                    <a:pt x="76865" y="117962"/>
                    <a:pt x="57164" y="122058"/>
                  </a:cubicBezTo>
                  <a:cubicBezTo>
                    <a:pt x="42126" y="125296"/>
                    <a:pt x="22614" y="127296"/>
                    <a:pt x="10622" y="115485"/>
                  </a:cubicBezTo>
                  <a:cubicBezTo>
                    <a:pt x="-4226" y="101388"/>
                    <a:pt x="-2989" y="48810"/>
                    <a:pt x="11098" y="30141"/>
                  </a:cubicBezTo>
                  <a:close/>
                </a:path>
              </a:pathLst>
            </a:custGeom>
            <a:solidFill>
              <a:srgbClr val="3822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7" name="Google Shape;687;p18"/>
            <p:cNvSpPr/>
            <p:nvPr/>
          </p:nvSpPr>
          <p:spPr>
            <a:xfrm>
              <a:off x="3177588" y="4625969"/>
              <a:ext cx="217074" cy="103649"/>
            </a:xfrm>
            <a:custGeom>
              <a:rect b="b" l="l" r="r" t="t"/>
              <a:pathLst>
                <a:path extrusionOk="0" h="103649" w="217074">
                  <a:moveTo>
                    <a:pt x="53109" y="92583"/>
                  </a:moveTo>
                  <a:cubicBezTo>
                    <a:pt x="73287" y="88297"/>
                    <a:pt x="110216" y="63246"/>
                    <a:pt x="160755" y="51054"/>
                  </a:cubicBezTo>
                  <a:cubicBezTo>
                    <a:pt x="179791" y="46387"/>
                    <a:pt x="213388" y="25241"/>
                    <a:pt x="216720" y="0"/>
                  </a:cubicBezTo>
                  <a:cubicBezTo>
                    <a:pt x="221193" y="28575"/>
                    <a:pt x="182265" y="54483"/>
                    <a:pt x="160755" y="59722"/>
                  </a:cubicBezTo>
                  <a:cubicBezTo>
                    <a:pt x="110216" y="71914"/>
                    <a:pt x="72811" y="97060"/>
                    <a:pt x="53109" y="101155"/>
                  </a:cubicBezTo>
                  <a:cubicBezTo>
                    <a:pt x="38071" y="104394"/>
                    <a:pt x="18560" y="106394"/>
                    <a:pt x="6567" y="94583"/>
                  </a:cubicBezTo>
                  <a:cubicBezTo>
                    <a:pt x="3481" y="91145"/>
                    <a:pt x="1233" y="87039"/>
                    <a:pt x="0" y="82582"/>
                  </a:cubicBezTo>
                  <a:cubicBezTo>
                    <a:pt x="15132" y="94116"/>
                    <a:pt x="34821" y="97831"/>
                    <a:pt x="53109" y="92583"/>
                  </a:cubicBezTo>
                  <a:close/>
                </a:path>
              </a:pathLst>
            </a:custGeom>
            <a:solidFill>
              <a:srgbClr val="757B8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8" name="Google Shape;688;p18"/>
            <p:cNvSpPr/>
            <p:nvPr/>
          </p:nvSpPr>
          <p:spPr>
            <a:xfrm>
              <a:off x="2766014" y="4132721"/>
              <a:ext cx="711887" cy="612953"/>
            </a:xfrm>
            <a:custGeom>
              <a:rect b="b" l="l" r="r" t="t"/>
              <a:pathLst>
                <a:path extrusionOk="0" h="612953" w="711887">
                  <a:moveTo>
                    <a:pt x="139081" y="378472"/>
                  </a:moveTo>
                  <a:cubicBezTo>
                    <a:pt x="216746" y="412572"/>
                    <a:pt x="289937" y="418001"/>
                    <a:pt x="349804" y="385806"/>
                  </a:cubicBezTo>
                  <a:lnTo>
                    <a:pt x="411670" y="350088"/>
                  </a:lnTo>
                  <a:cubicBezTo>
                    <a:pt x="415381" y="430002"/>
                    <a:pt x="418903" y="506774"/>
                    <a:pt x="418903" y="506774"/>
                  </a:cubicBezTo>
                  <a:cubicBezTo>
                    <a:pt x="418903" y="506774"/>
                    <a:pt x="466492" y="542683"/>
                    <a:pt x="503231" y="510679"/>
                  </a:cubicBezTo>
                  <a:cubicBezTo>
                    <a:pt x="503231" y="510679"/>
                    <a:pt x="510940" y="398475"/>
                    <a:pt x="518744" y="288175"/>
                  </a:cubicBezTo>
                  <a:lnTo>
                    <a:pt x="583656" y="250742"/>
                  </a:lnTo>
                  <a:cubicBezTo>
                    <a:pt x="582151" y="256628"/>
                    <a:pt x="581321" y="262667"/>
                    <a:pt x="581181" y="268744"/>
                  </a:cubicBezTo>
                  <a:cubicBezTo>
                    <a:pt x="581657" y="289699"/>
                    <a:pt x="596219" y="601262"/>
                    <a:pt x="596219" y="601262"/>
                  </a:cubicBezTo>
                  <a:cubicBezTo>
                    <a:pt x="596219" y="601262"/>
                    <a:pt x="643808" y="629837"/>
                    <a:pt x="680927" y="597642"/>
                  </a:cubicBezTo>
                  <a:cubicBezTo>
                    <a:pt x="680927" y="597642"/>
                    <a:pt x="705769" y="236645"/>
                    <a:pt x="711479" y="179019"/>
                  </a:cubicBezTo>
                  <a:cubicBezTo>
                    <a:pt x="717951" y="114153"/>
                    <a:pt x="645997" y="82149"/>
                    <a:pt x="600407" y="98818"/>
                  </a:cubicBezTo>
                  <a:cubicBezTo>
                    <a:pt x="589842" y="102628"/>
                    <a:pt x="563764" y="112344"/>
                    <a:pt x="530832" y="124631"/>
                  </a:cubicBezTo>
                  <a:cubicBezTo>
                    <a:pt x="532260" y="106629"/>
                    <a:pt x="533402" y="92532"/>
                    <a:pt x="534258" y="84531"/>
                  </a:cubicBezTo>
                  <a:cubicBezTo>
                    <a:pt x="540635" y="19665"/>
                    <a:pt x="468681" y="-12243"/>
                    <a:pt x="423186" y="4330"/>
                  </a:cubicBezTo>
                  <a:cubicBezTo>
                    <a:pt x="381689" y="19475"/>
                    <a:pt x="101581" y="124631"/>
                    <a:pt x="101581" y="124631"/>
                  </a:cubicBezTo>
                  <a:cubicBezTo>
                    <a:pt x="103236" y="151558"/>
                    <a:pt x="106414" y="178362"/>
                    <a:pt x="111098" y="204927"/>
                  </a:cubicBezTo>
                  <a:lnTo>
                    <a:pt x="407" y="195402"/>
                  </a:lnTo>
                  <a:cubicBezTo>
                    <a:pt x="-5875" y="299700"/>
                    <a:pt x="61511" y="344277"/>
                    <a:pt x="139081" y="378472"/>
                  </a:cubicBezTo>
                  <a:close/>
                  <a:moveTo>
                    <a:pt x="332291" y="199021"/>
                  </a:moveTo>
                  <a:lnTo>
                    <a:pt x="406340" y="156254"/>
                  </a:lnTo>
                  <a:cubicBezTo>
                    <a:pt x="405118" y="161483"/>
                    <a:pt x="404323" y="166798"/>
                    <a:pt x="403960" y="1721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9" name="Google Shape;689;p18"/>
            <p:cNvSpPr/>
            <p:nvPr/>
          </p:nvSpPr>
          <p:spPr>
            <a:xfrm>
              <a:off x="2706078" y="4012750"/>
              <a:ext cx="153426" cy="268033"/>
            </a:xfrm>
            <a:custGeom>
              <a:rect b="b" l="l" r="r" t="t"/>
              <a:pathLst>
                <a:path extrusionOk="0" h="268033" w="153426">
                  <a:moveTo>
                    <a:pt x="0" y="0"/>
                  </a:moveTo>
                  <a:cubicBezTo>
                    <a:pt x="0" y="0"/>
                    <a:pt x="9518" y="137731"/>
                    <a:pt x="27221" y="157544"/>
                  </a:cubicBezTo>
                  <a:cubicBezTo>
                    <a:pt x="44924" y="177355"/>
                    <a:pt x="106313" y="190500"/>
                    <a:pt x="106313" y="190500"/>
                  </a:cubicBezTo>
                  <a:lnTo>
                    <a:pt x="153426" y="268034"/>
                  </a:lnTo>
                  <a:cubicBezTo>
                    <a:pt x="153426" y="268034"/>
                    <a:pt x="110501" y="21717"/>
                    <a:pt x="101174" y="15812"/>
                  </a:cubicBezTo>
                  <a:cubicBezTo>
                    <a:pt x="91846" y="9906"/>
                    <a:pt x="0" y="0"/>
                    <a:pt x="0" y="0"/>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0" name="Google Shape;690;p18"/>
            <p:cNvSpPr/>
            <p:nvPr/>
          </p:nvSpPr>
          <p:spPr>
            <a:xfrm>
              <a:off x="2694181" y="3854621"/>
              <a:ext cx="102411" cy="197244"/>
            </a:xfrm>
            <a:custGeom>
              <a:rect b="b" l="l" r="r" t="t"/>
              <a:pathLst>
                <a:path extrusionOk="0" h="197244" w="102411">
                  <a:moveTo>
                    <a:pt x="102411" y="4776"/>
                  </a:moveTo>
                  <a:cubicBezTo>
                    <a:pt x="78681" y="-6244"/>
                    <a:pt x="50468" y="2376"/>
                    <a:pt x="36929" y="24778"/>
                  </a:cubicBezTo>
                  <a:cubicBezTo>
                    <a:pt x="19607" y="53353"/>
                    <a:pt x="1618" y="151842"/>
                    <a:pt x="0" y="168701"/>
                  </a:cubicBezTo>
                  <a:cubicBezTo>
                    <a:pt x="0" y="168701"/>
                    <a:pt x="24270" y="202229"/>
                    <a:pt x="60723" y="196609"/>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1" name="Google Shape;691;p18"/>
            <p:cNvSpPr/>
            <p:nvPr/>
          </p:nvSpPr>
          <p:spPr>
            <a:xfrm>
              <a:off x="2799755" y="3593223"/>
              <a:ext cx="234442" cy="375527"/>
            </a:xfrm>
            <a:custGeom>
              <a:rect b="b" l="l" r="r" t="t"/>
              <a:pathLst>
                <a:path extrusionOk="0" h="375527" w="234442">
                  <a:moveTo>
                    <a:pt x="13397" y="267888"/>
                  </a:moveTo>
                  <a:cubicBezTo>
                    <a:pt x="37192" y="269032"/>
                    <a:pt x="54895" y="275127"/>
                    <a:pt x="57845" y="267888"/>
                  </a:cubicBezTo>
                  <a:cubicBezTo>
                    <a:pt x="60387" y="255592"/>
                    <a:pt x="62198" y="243152"/>
                    <a:pt x="63271" y="230646"/>
                  </a:cubicBezTo>
                  <a:cubicBezTo>
                    <a:pt x="60510" y="223693"/>
                    <a:pt x="58131" y="216263"/>
                    <a:pt x="58131" y="216263"/>
                  </a:cubicBezTo>
                  <a:cubicBezTo>
                    <a:pt x="28245" y="197880"/>
                    <a:pt x="18823" y="165590"/>
                    <a:pt x="14920" y="127966"/>
                  </a:cubicBezTo>
                  <a:cubicBezTo>
                    <a:pt x="8258" y="63673"/>
                    <a:pt x="42903" y="7380"/>
                    <a:pt x="107243" y="617"/>
                  </a:cubicBezTo>
                  <a:cubicBezTo>
                    <a:pt x="167585" y="-5670"/>
                    <a:pt x="211938" y="36812"/>
                    <a:pt x="223931" y="95200"/>
                  </a:cubicBezTo>
                  <a:cubicBezTo>
                    <a:pt x="230307" y="123775"/>
                    <a:pt x="242966" y="178449"/>
                    <a:pt x="225834" y="225788"/>
                  </a:cubicBezTo>
                  <a:cubicBezTo>
                    <a:pt x="216316" y="252268"/>
                    <a:pt x="203848" y="273413"/>
                    <a:pt x="191475" y="277413"/>
                  </a:cubicBezTo>
                  <a:cubicBezTo>
                    <a:pt x="179496" y="277042"/>
                    <a:pt x="167548" y="275994"/>
                    <a:pt x="155688" y="274270"/>
                  </a:cubicBezTo>
                  <a:lnTo>
                    <a:pt x="155688" y="274270"/>
                  </a:lnTo>
                  <a:cubicBezTo>
                    <a:pt x="155688" y="274270"/>
                    <a:pt x="152452" y="292177"/>
                    <a:pt x="150263" y="303607"/>
                  </a:cubicBezTo>
                  <a:cubicBezTo>
                    <a:pt x="148074" y="315037"/>
                    <a:pt x="148930" y="321133"/>
                    <a:pt x="171678" y="335230"/>
                  </a:cubicBezTo>
                  <a:cubicBezTo>
                    <a:pt x="194425" y="349327"/>
                    <a:pt x="137224" y="378188"/>
                    <a:pt x="99819" y="375330"/>
                  </a:cubicBezTo>
                  <a:cubicBezTo>
                    <a:pt x="62414" y="372473"/>
                    <a:pt x="20250" y="349899"/>
                    <a:pt x="8734" y="325705"/>
                  </a:cubicBezTo>
                  <a:cubicBezTo>
                    <a:pt x="-4115" y="298940"/>
                    <a:pt x="-2973" y="267126"/>
                    <a:pt x="13397" y="267888"/>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92" name="Google Shape;692;p18"/>
            <p:cNvGrpSpPr/>
            <p:nvPr/>
          </p:nvGrpSpPr>
          <p:grpSpPr>
            <a:xfrm>
              <a:off x="2941619" y="3895613"/>
              <a:ext cx="483621" cy="510995"/>
              <a:chOff x="4345944" y="4626313"/>
              <a:chExt cx="483621" cy="510995"/>
            </a:xfrm>
          </p:grpSpPr>
          <p:grpSp>
            <p:nvGrpSpPr>
              <p:cNvPr id="693" name="Google Shape;693;p18"/>
              <p:cNvGrpSpPr/>
              <p:nvPr/>
            </p:nvGrpSpPr>
            <p:grpSpPr>
              <a:xfrm>
                <a:off x="4345944" y="4852987"/>
                <a:ext cx="474200" cy="284321"/>
                <a:chOff x="4345944" y="4852987"/>
                <a:chExt cx="474200" cy="284321"/>
              </a:xfrm>
            </p:grpSpPr>
            <p:sp>
              <p:nvSpPr>
                <p:cNvPr id="694" name="Google Shape;694;p18"/>
                <p:cNvSpPr/>
                <p:nvPr/>
              </p:nvSpPr>
              <p:spPr>
                <a:xfrm>
                  <a:off x="4346061" y="4969668"/>
                  <a:ext cx="474083" cy="167618"/>
                </a:xfrm>
                <a:custGeom>
                  <a:rect b="b" l="l" r="r" t="t"/>
                  <a:pathLst>
                    <a:path extrusionOk="0" h="167618" w="474083">
                      <a:moveTo>
                        <a:pt x="474082" y="43529"/>
                      </a:moveTo>
                      <a:lnTo>
                        <a:pt x="474082" y="43529"/>
                      </a:lnTo>
                      <a:cubicBezTo>
                        <a:pt x="474178" y="50425"/>
                        <a:pt x="470537" y="56845"/>
                        <a:pt x="464564" y="60293"/>
                      </a:cubicBezTo>
                      <a:lnTo>
                        <a:pt x="283155" y="165068"/>
                      </a:lnTo>
                      <a:cubicBezTo>
                        <a:pt x="277266" y="168469"/>
                        <a:pt x="270009" y="168469"/>
                        <a:pt x="264120" y="165068"/>
                      </a:cubicBezTo>
                      <a:lnTo>
                        <a:pt x="9520" y="18193"/>
                      </a:lnTo>
                      <a:cubicBezTo>
                        <a:pt x="3547" y="14745"/>
                        <a:pt x="-94" y="8334"/>
                        <a:pt x="2" y="1429"/>
                      </a:cubicBezTo>
                      <a:lnTo>
                        <a:pt x="2" y="0"/>
                      </a:ln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5" name="Google Shape;695;p18"/>
                <p:cNvSpPr/>
                <p:nvPr/>
              </p:nvSpPr>
              <p:spPr>
                <a:xfrm>
                  <a:off x="4619603" y="5013483"/>
                  <a:ext cx="200539" cy="123825"/>
                </a:xfrm>
                <a:custGeom>
                  <a:rect b="b" l="l" r="r" t="t"/>
                  <a:pathLst>
                    <a:path extrusionOk="0" h="123825" w="200539">
                      <a:moveTo>
                        <a:pt x="190926" y="16478"/>
                      </a:moveTo>
                      <a:lnTo>
                        <a:pt x="9518" y="121253"/>
                      </a:lnTo>
                      <a:cubicBezTo>
                        <a:pt x="6626" y="122930"/>
                        <a:pt x="3344" y="123815"/>
                        <a:pt x="0" y="123825"/>
                      </a:cubicBezTo>
                      <a:lnTo>
                        <a:pt x="0" y="0"/>
                      </a:lnTo>
                      <a:lnTo>
                        <a:pt x="200539" y="0"/>
                      </a:lnTo>
                      <a:cubicBezTo>
                        <a:pt x="200513" y="6820"/>
                        <a:pt x="196846" y="13106"/>
                        <a:pt x="190926" y="16478"/>
                      </a:cubicBez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6" name="Google Shape;696;p18"/>
                <p:cNvSpPr/>
                <p:nvPr/>
              </p:nvSpPr>
              <p:spPr>
                <a:xfrm>
                  <a:off x="4345944" y="4852987"/>
                  <a:ext cx="474198" cy="274003"/>
                </a:xfrm>
                <a:custGeom>
                  <a:rect b="b" l="l" r="r" t="t"/>
                  <a:pathLst>
                    <a:path extrusionOk="0" h="274003" w="474198">
                      <a:moveTo>
                        <a:pt x="280322" y="272224"/>
                      </a:moveTo>
                      <a:cubicBezTo>
                        <a:pt x="276096" y="274596"/>
                        <a:pt x="270938" y="274596"/>
                        <a:pt x="266712" y="272224"/>
                      </a:cubicBezTo>
                      <a:lnTo>
                        <a:pt x="2498" y="119824"/>
                      </a:lnTo>
                      <a:cubicBezTo>
                        <a:pt x="-833" y="117824"/>
                        <a:pt x="-833" y="114681"/>
                        <a:pt x="2498" y="112776"/>
                      </a:cubicBezTo>
                      <a:lnTo>
                        <a:pt x="197137" y="0"/>
                      </a:lnTo>
                      <a:lnTo>
                        <a:pt x="474199" y="160211"/>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97" name="Google Shape;697;p18"/>
                <p:cNvGrpSpPr/>
                <p:nvPr/>
              </p:nvGrpSpPr>
              <p:grpSpPr>
                <a:xfrm>
                  <a:off x="4457040" y="4985575"/>
                  <a:ext cx="133724" cy="77247"/>
                  <a:chOff x="4457040" y="4985575"/>
                  <a:chExt cx="133724" cy="77247"/>
                </a:xfrm>
              </p:grpSpPr>
              <p:sp>
                <p:nvSpPr>
                  <p:cNvPr id="698" name="Google Shape;698;p18"/>
                  <p:cNvSpPr/>
                  <p:nvPr/>
                </p:nvSpPr>
                <p:spPr>
                  <a:xfrm>
                    <a:off x="4457040" y="4985575"/>
                    <a:ext cx="133724" cy="77247"/>
                  </a:xfrm>
                  <a:custGeom>
                    <a:rect b="b" l="l" r="r" t="t"/>
                    <a:pathLst>
                      <a:path extrusionOk="0" h="77247" w="133724">
                        <a:moveTo>
                          <a:pt x="0" y="27622"/>
                        </a:moveTo>
                        <a:lnTo>
                          <a:pt x="1332" y="28384"/>
                        </a:lnTo>
                        <a:lnTo>
                          <a:pt x="85945" y="77248"/>
                        </a:lnTo>
                        <a:lnTo>
                          <a:pt x="132487" y="50387"/>
                        </a:lnTo>
                        <a:lnTo>
                          <a:pt x="133725" y="49625"/>
                        </a:lnTo>
                        <a:lnTo>
                          <a:pt x="47779" y="0"/>
                        </a:lnTo>
                        <a:lnTo>
                          <a:pt x="0" y="27622"/>
                        </a:lnTo>
                        <a:close/>
                      </a:path>
                    </a:pathLst>
                  </a:custGeom>
                  <a:solidFill>
                    <a:srgbClr val="BFBFB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9" name="Google Shape;699;p18"/>
                  <p:cNvSpPr/>
                  <p:nvPr/>
                </p:nvSpPr>
                <p:spPr>
                  <a:xfrm>
                    <a:off x="4458372" y="4987099"/>
                    <a:ext cx="131154" cy="75723"/>
                  </a:xfrm>
                  <a:custGeom>
                    <a:rect b="b" l="l" r="r" t="t"/>
                    <a:pathLst>
                      <a:path extrusionOk="0" h="75723" w="131154">
                        <a:moveTo>
                          <a:pt x="0" y="26861"/>
                        </a:moveTo>
                        <a:lnTo>
                          <a:pt x="84613" y="75724"/>
                        </a:lnTo>
                        <a:lnTo>
                          <a:pt x="131155" y="48863"/>
                        </a:lnTo>
                        <a:lnTo>
                          <a:pt x="46447" y="0"/>
                        </a:lnTo>
                        <a:lnTo>
                          <a:pt x="0" y="26861"/>
                        </a:ln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00" name="Google Shape;700;p18"/>
                <p:cNvSpPr/>
                <p:nvPr/>
              </p:nvSpPr>
              <p:spPr>
                <a:xfrm>
                  <a:off x="4747605" y="5011693"/>
                  <a:ext cx="29363" cy="16916"/>
                </a:xfrm>
                <a:custGeom>
                  <a:rect b="b" l="l" r="r" t="t"/>
                  <a:pathLst>
                    <a:path extrusionOk="0" h="16916" w="29363">
                      <a:moveTo>
                        <a:pt x="679" y="9411"/>
                      </a:moveTo>
                      <a:lnTo>
                        <a:pt x="12957" y="16459"/>
                      </a:lnTo>
                      <a:cubicBezTo>
                        <a:pt x="14185" y="17069"/>
                        <a:pt x="15630" y="17069"/>
                        <a:pt x="16859" y="16459"/>
                      </a:cubicBezTo>
                      <a:lnTo>
                        <a:pt x="28470" y="9696"/>
                      </a:lnTo>
                      <a:cubicBezTo>
                        <a:pt x="29613" y="9030"/>
                        <a:pt x="29708" y="8077"/>
                        <a:pt x="28470" y="7506"/>
                      </a:cubicBezTo>
                      <a:lnTo>
                        <a:pt x="16288" y="457"/>
                      </a:lnTo>
                      <a:cubicBezTo>
                        <a:pt x="15059" y="-152"/>
                        <a:pt x="13614" y="-152"/>
                        <a:pt x="12385" y="457"/>
                      </a:cubicBezTo>
                      <a:lnTo>
                        <a:pt x="679" y="7220"/>
                      </a:lnTo>
                      <a:cubicBezTo>
                        <a:pt x="-178" y="7982"/>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1" name="Google Shape;701;p18"/>
                <p:cNvSpPr/>
                <p:nvPr/>
              </p:nvSpPr>
              <p:spPr>
                <a:xfrm>
                  <a:off x="4730414" y="5001691"/>
                  <a:ext cx="29303" cy="16916"/>
                </a:xfrm>
                <a:custGeom>
                  <a:rect b="b" l="l" r="r" t="t"/>
                  <a:pathLst>
                    <a:path extrusionOk="0" h="16916" w="29303">
                      <a:moveTo>
                        <a:pt x="642" y="9411"/>
                      </a:moveTo>
                      <a:lnTo>
                        <a:pt x="12825" y="16459"/>
                      </a:lnTo>
                      <a:cubicBezTo>
                        <a:pt x="14054" y="17069"/>
                        <a:pt x="15499" y="17069"/>
                        <a:pt x="16727" y="16459"/>
                      </a:cubicBezTo>
                      <a:lnTo>
                        <a:pt x="28339" y="9696"/>
                      </a:lnTo>
                      <a:cubicBezTo>
                        <a:pt x="29576" y="9030"/>
                        <a:pt x="29672" y="8077"/>
                        <a:pt x="28339" y="7506"/>
                      </a:cubicBezTo>
                      <a:lnTo>
                        <a:pt x="16156" y="457"/>
                      </a:lnTo>
                      <a:cubicBezTo>
                        <a:pt x="14928" y="-152"/>
                        <a:pt x="13483" y="-152"/>
                        <a:pt x="12254" y="457"/>
                      </a:cubicBezTo>
                      <a:lnTo>
                        <a:pt x="642" y="7124"/>
                      </a:lnTo>
                      <a:cubicBezTo>
                        <a:pt x="-214" y="7791"/>
                        <a:pt x="-214" y="8458"/>
                        <a:pt x="642"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2" name="Google Shape;702;p18"/>
                <p:cNvSpPr/>
                <p:nvPr/>
              </p:nvSpPr>
              <p:spPr>
                <a:xfrm>
                  <a:off x="4713055" y="4991690"/>
                  <a:ext cx="29363" cy="16916"/>
                </a:xfrm>
                <a:custGeom>
                  <a:rect b="b" l="l" r="r" t="t"/>
                  <a:pathLst>
                    <a:path extrusionOk="0" h="16916" w="29363">
                      <a:moveTo>
                        <a:pt x="679" y="9411"/>
                      </a:moveTo>
                      <a:lnTo>
                        <a:pt x="12957" y="16459"/>
                      </a:lnTo>
                      <a:cubicBezTo>
                        <a:pt x="14152" y="17069"/>
                        <a:pt x="15568" y="17069"/>
                        <a:pt x="16764" y="16459"/>
                      </a:cubicBezTo>
                      <a:lnTo>
                        <a:pt x="28471" y="9792"/>
                      </a:lnTo>
                      <a:cubicBezTo>
                        <a:pt x="29613" y="9125"/>
                        <a:pt x="29708" y="8077"/>
                        <a:pt x="28471" y="7506"/>
                      </a:cubicBezTo>
                      <a:lnTo>
                        <a:pt x="16193" y="457"/>
                      </a:lnTo>
                      <a:cubicBezTo>
                        <a:pt x="14997" y="-152"/>
                        <a:pt x="13581" y="-152"/>
                        <a:pt x="12385" y="457"/>
                      </a:cubicBezTo>
                      <a:lnTo>
                        <a:pt x="679" y="7125"/>
                      </a:lnTo>
                      <a:cubicBezTo>
                        <a:pt x="-178" y="7792"/>
                        <a:pt x="-273" y="8935"/>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3" name="Google Shape;703;p18"/>
                <p:cNvSpPr/>
                <p:nvPr/>
              </p:nvSpPr>
              <p:spPr>
                <a:xfrm>
                  <a:off x="4695787" y="4981117"/>
                  <a:ext cx="29345" cy="17487"/>
                </a:xfrm>
                <a:custGeom>
                  <a:rect b="b" l="l" r="r" t="t"/>
                  <a:pathLst>
                    <a:path extrusionOk="0" h="17487" w="29345">
                      <a:moveTo>
                        <a:pt x="720" y="9982"/>
                      </a:moveTo>
                      <a:lnTo>
                        <a:pt x="12903" y="17031"/>
                      </a:lnTo>
                      <a:cubicBezTo>
                        <a:pt x="14131" y="17640"/>
                        <a:pt x="15576" y="17640"/>
                        <a:pt x="16805" y="17031"/>
                      </a:cubicBezTo>
                      <a:lnTo>
                        <a:pt x="28417" y="10363"/>
                      </a:lnTo>
                      <a:cubicBezTo>
                        <a:pt x="29559" y="9696"/>
                        <a:pt x="29749" y="8649"/>
                        <a:pt x="28417" y="8077"/>
                      </a:cubicBezTo>
                      <a:lnTo>
                        <a:pt x="16519" y="457"/>
                      </a:lnTo>
                      <a:cubicBezTo>
                        <a:pt x="15291" y="-152"/>
                        <a:pt x="13846" y="-152"/>
                        <a:pt x="12617" y="457"/>
                      </a:cubicBezTo>
                      <a:lnTo>
                        <a:pt x="1005" y="7125"/>
                      </a:lnTo>
                      <a:cubicBezTo>
                        <a:pt x="-232" y="8363"/>
                        <a:pt x="-327" y="9411"/>
                        <a:pt x="720" y="9982"/>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4" name="Google Shape;704;p18"/>
                <p:cNvSpPr/>
                <p:nvPr/>
              </p:nvSpPr>
              <p:spPr>
                <a:xfrm>
                  <a:off x="4678497" y="4971592"/>
                  <a:ext cx="29372" cy="17487"/>
                </a:xfrm>
                <a:custGeom>
                  <a:rect b="b" l="l" r="r" t="t"/>
                  <a:pathLst>
                    <a:path extrusionOk="0" h="17487" w="29372">
                      <a:moveTo>
                        <a:pt x="688" y="9982"/>
                      </a:moveTo>
                      <a:lnTo>
                        <a:pt x="12871" y="17031"/>
                      </a:lnTo>
                      <a:cubicBezTo>
                        <a:pt x="14099" y="17640"/>
                        <a:pt x="15544" y="17640"/>
                        <a:pt x="16773" y="17031"/>
                      </a:cubicBezTo>
                      <a:lnTo>
                        <a:pt x="28480" y="10268"/>
                      </a:lnTo>
                      <a:cubicBezTo>
                        <a:pt x="29622" y="9601"/>
                        <a:pt x="29717" y="8553"/>
                        <a:pt x="28480" y="7982"/>
                      </a:cubicBezTo>
                      <a:lnTo>
                        <a:pt x="16487" y="457"/>
                      </a:lnTo>
                      <a:cubicBezTo>
                        <a:pt x="15259" y="-152"/>
                        <a:pt x="13814" y="-152"/>
                        <a:pt x="12585" y="457"/>
                      </a:cubicBezTo>
                      <a:lnTo>
                        <a:pt x="973" y="7220"/>
                      </a:lnTo>
                      <a:cubicBezTo>
                        <a:pt x="-169" y="7982"/>
                        <a:pt x="-359" y="8935"/>
                        <a:pt x="688" y="9982"/>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5" name="Google Shape;705;p18"/>
                <p:cNvSpPr/>
                <p:nvPr/>
              </p:nvSpPr>
              <p:spPr>
                <a:xfrm>
                  <a:off x="4661184" y="4961591"/>
                  <a:ext cx="29363" cy="17011"/>
                </a:xfrm>
                <a:custGeom>
                  <a:rect b="b" l="l" r="r" t="t"/>
                  <a:pathLst>
                    <a:path extrusionOk="0" h="17011" w="29363">
                      <a:moveTo>
                        <a:pt x="679" y="9506"/>
                      </a:moveTo>
                      <a:lnTo>
                        <a:pt x="12957" y="16555"/>
                      </a:lnTo>
                      <a:cubicBezTo>
                        <a:pt x="14152" y="17164"/>
                        <a:pt x="15568" y="17164"/>
                        <a:pt x="16764" y="16555"/>
                      </a:cubicBezTo>
                      <a:lnTo>
                        <a:pt x="28470" y="9792"/>
                      </a:lnTo>
                      <a:cubicBezTo>
                        <a:pt x="29613" y="9125"/>
                        <a:pt x="29708" y="8077"/>
                        <a:pt x="28470" y="7506"/>
                      </a:cubicBezTo>
                      <a:lnTo>
                        <a:pt x="16288" y="457"/>
                      </a:lnTo>
                      <a:cubicBezTo>
                        <a:pt x="15059" y="-152"/>
                        <a:pt x="13614" y="-152"/>
                        <a:pt x="12385" y="457"/>
                      </a:cubicBezTo>
                      <a:lnTo>
                        <a:pt x="679" y="7220"/>
                      </a:lnTo>
                      <a:cubicBezTo>
                        <a:pt x="-178" y="7982"/>
                        <a:pt x="-273" y="8934"/>
                        <a:pt x="679"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6" name="Google Shape;706;p18"/>
                <p:cNvSpPr/>
                <p:nvPr/>
              </p:nvSpPr>
              <p:spPr>
                <a:xfrm>
                  <a:off x="4643896" y="4951685"/>
                  <a:ext cx="29270" cy="17011"/>
                </a:xfrm>
                <a:custGeom>
                  <a:rect b="b" l="l" r="r" t="t"/>
                  <a:pathLst>
                    <a:path extrusionOk="0" h="17011" w="29270">
                      <a:moveTo>
                        <a:pt x="644" y="9411"/>
                      </a:moveTo>
                      <a:lnTo>
                        <a:pt x="12827" y="16554"/>
                      </a:lnTo>
                      <a:cubicBezTo>
                        <a:pt x="14056" y="17164"/>
                        <a:pt x="15501" y="17164"/>
                        <a:pt x="16729" y="16554"/>
                      </a:cubicBezTo>
                      <a:lnTo>
                        <a:pt x="28341" y="9792"/>
                      </a:lnTo>
                      <a:cubicBezTo>
                        <a:pt x="29483" y="9125"/>
                        <a:pt x="29674" y="8172"/>
                        <a:pt x="28341" y="7601"/>
                      </a:cubicBezTo>
                      <a:lnTo>
                        <a:pt x="16158" y="457"/>
                      </a:lnTo>
                      <a:cubicBezTo>
                        <a:pt x="14930" y="-152"/>
                        <a:pt x="13485" y="-152"/>
                        <a:pt x="12256" y="457"/>
                      </a:cubicBezTo>
                      <a:lnTo>
                        <a:pt x="644" y="7220"/>
                      </a:lnTo>
                      <a:cubicBezTo>
                        <a:pt x="-117" y="7887"/>
                        <a:pt x="-307" y="8839"/>
                        <a:pt x="644"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7" name="Google Shape;707;p18"/>
                <p:cNvSpPr/>
                <p:nvPr/>
              </p:nvSpPr>
              <p:spPr>
                <a:xfrm>
                  <a:off x="4626634" y="4941779"/>
                  <a:ext cx="29363" cy="16916"/>
                </a:xfrm>
                <a:custGeom>
                  <a:rect b="b" l="l" r="r" t="t"/>
                  <a:pathLst>
                    <a:path extrusionOk="0" h="16916" w="29363">
                      <a:moveTo>
                        <a:pt x="679" y="9411"/>
                      </a:moveTo>
                      <a:lnTo>
                        <a:pt x="12861" y="16459"/>
                      </a:lnTo>
                      <a:cubicBezTo>
                        <a:pt x="14090" y="17069"/>
                        <a:pt x="15535" y="17069"/>
                        <a:pt x="16764" y="16459"/>
                      </a:cubicBezTo>
                      <a:lnTo>
                        <a:pt x="28471" y="9696"/>
                      </a:lnTo>
                      <a:cubicBezTo>
                        <a:pt x="29613" y="9030"/>
                        <a:pt x="29708" y="8077"/>
                        <a:pt x="28471" y="7506"/>
                      </a:cubicBezTo>
                      <a:lnTo>
                        <a:pt x="16193" y="457"/>
                      </a:lnTo>
                      <a:cubicBezTo>
                        <a:pt x="14964" y="-152"/>
                        <a:pt x="13519" y="-152"/>
                        <a:pt x="12290" y="457"/>
                      </a:cubicBezTo>
                      <a:lnTo>
                        <a:pt x="679" y="7220"/>
                      </a:lnTo>
                      <a:cubicBezTo>
                        <a:pt x="-178" y="7792"/>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8" name="Google Shape;708;p18"/>
                <p:cNvSpPr/>
                <p:nvPr/>
              </p:nvSpPr>
              <p:spPr>
                <a:xfrm>
                  <a:off x="4609300" y="4931587"/>
                  <a:ext cx="29374" cy="17106"/>
                </a:xfrm>
                <a:custGeom>
                  <a:rect b="b" l="l" r="r" t="t"/>
                  <a:pathLst>
                    <a:path extrusionOk="0" h="17106" w="29374">
                      <a:moveTo>
                        <a:pt x="690" y="9601"/>
                      </a:moveTo>
                      <a:lnTo>
                        <a:pt x="12968" y="16650"/>
                      </a:lnTo>
                      <a:cubicBezTo>
                        <a:pt x="14197" y="17259"/>
                        <a:pt x="15642" y="17259"/>
                        <a:pt x="16870" y="16650"/>
                      </a:cubicBezTo>
                      <a:lnTo>
                        <a:pt x="28482" y="9887"/>
                      </a:lnTo>
                      <a:cubicBezTo>
                        <a:pt x="29624" y="9220"/>
                        <a:pt x="29719" y="8268"/>
                        <a:pt x="28482" y="7696"/>
                      </a:cubicBezTo>
                      <a:lnTo>
                        <a:pt x="16204" y="457"/>
                      </a:lnTo>
                      <a:cubicBezTo>
                        <a:pt x="14975" y="-152"/>
                        <a:pt x="13530" y="-152"/>
                        <a:pt x="12302" y="457"/>
                      </a:cubicBezTo>
                      <a:lnTo>
                        <a:pt x="595" y="7220"/>
                      </a:lnTo>
                      <a:cubicBezTo>
                        <a:pt x="-167" y="7982"/>
                        <a:pt x="-262" y="9030"/>
                        <a:pt x="690" y="960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9" name="Google Shape;709;p18"/>
                <p:cNvSpPr/>
                <p:nvPr/>
              </p:nvSpPr>
              <p:spPr>
                <a:xfrm>
                  <a:off x="4592048" y="4921776"/>
                  <a:ext cx="29341" cy="16916"/>
                </a:xfrm>
                <a:custGeom>
                  <a:rect b="b" l="l" r="r" t="t"/>
                  <a:pathLst>
                    <a:path extrusionOk="0" h="16916" w="29341">
                      <a:moveTo>
                        <a:pt x="716" y="9411"/>
                      </a:moveTo>
                      <a:lnTo>
                        <a:pt x="12898" y="16459"/>
                      </a:lnTo>
                      <a:cubicBezTo>
                        <a:pt x="14127" y="17069"/>
                        <a:pt x="15572" y="17069"/>
                        <a:pt x="16801" y="16459"/>
                      </a:cubicBezTo>
                      <a:lnTo>
                        <a:pt x="28412" y="9792"/>
                      </a:lnTo>
                      <a:cubicBezTo>
                        <a:pt x="29554" y="9125"/>
                        <a:pt x="29745" y="8077"/>
                        <a:pt x="28412" y="7506"/>
                      </a:cubicBezTo>
                      <a:lnTo>
                        <a:pt x="16230" y="457"/>
                      </a:lnTo>
                      <a:cubicBezTo>
                        <a:pt x="15001" y="-152"/>
                        <a:pt x="13556" y="-152"/>
                        <a:pt x="12327" y="457"/>
                      </a:cubicBezTo>
                      <a:lnTo>
                        <a:pt x="716" y="7125"/>
                      </a:lnTo>
                      <a:cubicBezTo>
                        <a:pt x="-141" y="7792"/>
                        <a:pt x="-331" y="8839"/>
                        <a:pt x="716"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0" name="Google Shape;710;p18"/>
                <p:cNvSpPr/>
                <p:nvPr/>
              </p:nvSpPr>
              <p:spPr>
                <a:xfrm>
                  <a:off x="4574762" y="4911775"/>
                  <a:ext cx="29363" cy="16916"/>
                </a:xfrm>
                <a:custGeom>
                  <a:rect b="b" l="l" r="r" t="t"/>
                  <a:pathLst>
                    <a:path extrusionOk="0" h="16916" w="29363">
                      <a:moveTo>
                        <a:pt x="679" y="9411"/>
                      </a:moveTo>
                      <a:lnTo>
                        <a:pt x="12861" y="16459"/>
                      </a:lnTo>
                      <a:cubicBezTo>
                        <a:pt x="14090" y="17069"/>
                        <a:pt x="15535" y="17069"/>
                        <a:pt x="16764" y="16459"/>
                      </a:cubicBezTo>
                      <a:lnTo>
                        <a:pt x="28470" y="9792"/>
                      </a:lnTo>
                      <a:cubicBezTo>
                        <a:pt x="29613" y="9125"/>
                        <a:pt x="29708" y="8077"/>
                        <a:pt x="28470" y="7506"/>
                      </a:cubicBezTo>
                      <a:lnTo>
                        <a:pt x="16193" y="457"/>
                      </a:lnTo>
                      <a:cubicBezTo>
                        <a:pt x="14997" y="-152"/>
                        <a:pt x="13581" y="-152"/>
                        <a:pt x="12385" y="457"/>
                      </a:cubicBezTo>
                      <a:lnTo>
                        <a:pt x="679" y="7125"/>
                      </a:lnTo>
                      <a:cubicBezTo>
                        <a:pt x="-178" y="7791"/>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1" name="Google Shape;711;p18"/>
                <p:cNvSpPr/>
                <p:nvPr/>
              </p:nvSpPr>
              <p:spPr>
                <a:xfrm>
                  <a:off x="4557452" y="4901679"/>
                  <a:ext cx="29387" cy="16983"/>
                </a:xfrm>
                <a:custGeom>
                  <a:rect b="b" l="l" r="r" t="t"/>
                  <a:pathLst>
                    <a:path extrusionOk="0" h="16983" w="29387">
                      <a:moveTo>
                        <a:pt x="761" y="9506"/>
                      </a:moveTo>
                      <a:lnTo>
                        <a:pt x="12944" y="16554"/>
                      </a:lnTo>
                      <a:cubicBezTo>
                        <a:pt x="14182" y="17126"/>
                        <a:pt x="15608" y="17126"/>
                        <a:pt x="16846" y="16554"/>
                      </a:cubicBezTo>
                      <a:lnTo>
                        <a:pt x="28458" y="9792"/>
                      </a:lnTo>
                      <a:cubicBezTo>
                        <a:pt x="29600" y="9125"/>
                        <a:pt x="29791" y="8077"/>
                        <a:pt x="28458" y="7506"/>
                      </a:cubicBezTo>
                      <a:lnTo>
                        <a:pt x="16275" y="457"/>
                      </a:lnTo>
                      <a:cubicBezTo>
                        <a:pt x="15047" y="-152"/>
                        <a:pt x="13602" y="-152"/>
                        <a:pt x="12373" y="457"/>
                      </a:cubicBezTo>
                      <a:lnTo>
                        <a:pt x="666" y="7220"/>
                      </a:lnTo>
                      <a:cubicBezTo>
                        <a:pt x="-190" y="7982"/>
                        <a:pt x="-286" y="8934"/>
                        <a:pt x="761"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2" name="Google Shape;712;p18"/>
                <p:cNvSpPr/>
                <p:nvPr/>
              </p:nvSpPr>
              <p:spPr>
                <a:xfrm>
                  <a:off x="4540118" y="4891677"/>
                  <a:ext cx="29458" cy="17011"/>
                </a:xfrm>
                <a:custGeom>
                  <a:rect b="b" l="l" r="r" t="t"/>
                  <a:pathLst>
                    <a:path extrusionOk="0" h="17011" w="29458">
                      <a:moveTo>
                        <a:pt x="774" y="9506"/>
                      </a:moveTo>
                      <a:lnTo>
                        <a:pt x="12956" y="16554"/>
                      </a:lnTo>
                      <a:cubicBezTo>
                        <a:pt x="14185" y="17164"/>
                        <a:pt x="15630" y="17164"/>
                        <a:pt x="16859" y="16554"/>
                      </a:cubicBezTo>
                      <a:lnTo>
                        <a:pt x="28566" y="9792"/>
                      </a:lnTo>
                      <a:cubicBezTo>
                        <a:pt x="29708" y="9125"/>
                        <a:pt x="29803" y="8077"/>
                        <a:pt x="28566" y="7506"/>
                      </a:cubicBezTo>
                      <a:lnTo>
                        <a:pt x="16383" y="457"/>
                      </a:lnTo>
                      <a:cubicBezTo>
                        <a:pt x="15154" y="-152"/>
                        <a:pt x="13709" y="-152"/>
                        <a:pt x="12481" y="457"/>
                      </a:cubicBezTo>
                      <a:lnTo>
                        <a:pt x="869" y="7220"/>
                      </a:lnTo>
                      <a:cubicBezTo>
                        <a:pt x="-273" y="7982"/>
                        <a:pt x="-273" y="8935"/>
                        <a:pt x="774"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3" name="Google Shape;713;p18"/>
                <p:cNvSpPr/>
                <p:nvPr/>
              </p:nvSpPr>
              <p:spPr>
                <a:xfrm>
                  <a:off x="4514573" y="4876818"/>
                  <a:ext cx="37680" cy="21809"/>
                </a:xfrm>
                <a:custGeom>
                  <a:rect b="b" l="l" r="r" t="t"/>
                  <a:pathLst>
                    <a:path extrusionOk="0" h="21809" w="37680">
                      <a:moveTo>
                        <a:pt x="716" y="9506"/>
                      </a:moveTo>
                      <a:lnTo>
                        <a:pt x="21274" y="21317"/>
                      </a:lnTo>
                      <a:cubicBezTo>
                        <a:pt x="22457" y="21974"/>
                        <a:pt x="23898" y="21974"/>
                        <a:pt x="25081" y="21317"/>
                      </a:cubicBezTo>
                      <a:lnTo>
                        <a:pt x="36788" y="14554"/>
                      </a:lnTo>
                      <a:cubicBezTo>
                        <a:pt x="37930" y="13887"/>
                        <a:pt x="38025" y="12935"/>
                        <a:pt x="36788" y="12363"/>
                      </a:cubicBezTo>
                      <a:lnTo>
                        <a:pt x="16230" y="457"/>
                      </a:lnTo>
                      <a:cubicBezTo>
                        <a:pt x="15001" y="-152"/>
                        <a:pt x="13556" y="-152"/>
                        <a:pt x="12327" y="457"/>
                      </a:cubicBezTo>
                      <a:lnTo>
                        <a:pt x="716" y="7125"/>
                      </a:lnTo>
                      <a:cubicBezTo>
                        <a:pt x="-141" y="7982"/>
                        <a:pt x="-331" y="9506"/>
                        <a:pt x="716"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4" name="Google Shape;714;p18"/>
                <p:cNvSpPr/>
                <p:nvPr/>
              </p:nvSpPr>
              <p:spPr>
                <a:xfrm>
                  <a:off x="4705251" y="5006549"/>
                  <a:ext cx="29363" cy="16916"/>
                </a:xfrm>
                <a:custGeom>
                  <a:rect b="b" l="l" r="r" t="t"/>
                  <a:pathLst>
                    <a:path extrusionOk="0" h="16916" w="29363">
                      <a:moveTo>
                        <a:pt x="679" y="9411"/>
                      </a:moveTo>
                      <a:lnTo>
                        <a:pt x="12861" y="16459"/>
                      </a:lnTo>
                      <a:cubicBezTo>
                        <a:pt x="14090" y="17069"/>
                        <a:pt x="15535" y="17069"/>
                        <a:pt x="16764" y="16459"/>
                      </a:cubicBezTo>
                      <a:lnTo>
                        <a:pt x="28471" y="9697"/>
                      </a:lnTo>
                      <a:cubicBezTo>
                        <a:pt x="29613" y="9030"/>
                        <a:pt x="29708" y="8077"/>
                        <a:pt x="28471" y="7506"/>
                      </a:cubicBezTo>
                      <a:lnTo>
                        <a:pt x="16193" y="457"/>
                      </a:lnTo>
                      <a:cubicBezTo>
                        <a:pt x="14964" y="-152"/>
                        <a:pt x="13519" y="-152"/>
                        <a:pt x="12290" y="457"/>
                      </a:cubicBezTo>
                      <a:lnTo>
                        <a:pt x="679" y="7220"/>
                      </a:lnTo>
                      <a:cubicBezTo>
                        <a:pt x="-178" y="7792"/>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5" name="Google Shape;715;p18"/>
                <p:cNvSpPr/>
                <p:nvPr/>
              </p:nvSpPr>
              <p:spPr>
                <a:xfrm>
                  <a:off x="4687929" y="4996548"/>
                  <a:ext cx="29363" cy="16916"/>
                </a:xfrm>
                <a:custGeom>
                  <a:rect b="b" l="l" r="r" t="t"/>
                  <a:pathLst>
                    <a:path extrusionOk="0" h="16916" w="29363">
                      <a:moveTo>
                        <a:pt x="679" y="9411"/>
                      </a:moveTo>
                      <a:lnTo>
                        <a:pt x="12861" y="16459"/>
                      </a:lnTo>
                      <a:cubicBezTo>
                        <a:pt x="14090" y="17069"/>
                        <a:pt x="15535" y="17069"/>
                        <a:pt x="16764" y="16459"/>
                      </a:cubicBezTo>
                      <a:lnTo>
                        <a:pt x="28471" y="9696"/>
                      </a:lnTo>
                      <a:cubicBezTo>
                        <a:pt x="29613" y="9030"/>
                        <a:pt x="29708" y="8077"/>
                        <a:pt x="28471" y="7506"/>
                      </a:cubicBezTo>
                      <a:lnTo>
                        <a:pt x="16193" y="457"/>
                      </a:lnTo>
                      <a:cubicBezTo>
                        <a:pt x="14964" y="-152"/>
                        <a:pt x="13519" y="-152"/>
                        <a:pt x="12290" y="457"/>
                      </a:cubicBezTo>
                      <a:lnTo>
                        <a:pt x="679" y="7220"/>
                      </a:lnTo>
                      <a:cubicBezTo>
                        <a:pt x="-178" y="7792"/>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6" name="Google Shape;716;p18"/>
                <p:cNvSpPr/>
                <p:nvPr/>
              </p:nvSpPr>
              <p:spPr>
                <a:xfrm>
                  <a:off x="4670606" y="4986547"/>
                  <a:ext cx="29363" cy="16916"/>
                </a:xfrm>
                <a:custGeom>
                  <a:rect b="b" l="l" r="r" t="t"/>
                  <a:pathLst>
                    <a:path extrusionOk="0" h="16916" w="29363">
                      <a:moveTo>
                        <a:pt x="679" y="9411"/>
                      </a:moveTo>
                      <a:lnTo>
                        <a:pt x="12861" y="16459"/>
                      </a:lnTo>
                      <a:cubicBezTo>
                        <a:pt x="14090" y="17069"/>
                        <a:pt x="15535" y="17069"/>
                        <a:pt x="16764" y="16459"/>
                      </a:cubicBezTo>
                      <a:lnTo>
                        <a:pt x="28471" y="9696"/>
                      </a:lnTo>
                      <a:cubicBezTo>
                        <a:pt x="29613" y="9030"/>
                        <a:pt x="29708" y="8077"/>
                        <a:pt x="28471" y="7506"/>
                      </a:cubicBezTo>
                      <a:lnTo>
                        <a:pt x="16193" y="457"/>
                      </a:lnTo>
                      <a:cubicBezTo>
                        <a:pt x="14964" y="-152"/>
                        <a:pt x="13519" y="-152"/>
                        <a:pt x="12290" y="457"/>
                      </a:cubicBezTo>
                      <a:lnTo>
                        <a:pt x="679" y="7220"/>
                      </a:lnTo>
                      <a:cubicBezTo>
                        <a:pt x="-178" y="7791"/>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7" name="Google Shape;717;p18"/>
                <p:cNvSpPr/>
                <p:nvPr/>
              </p:nvSpPr>
              <p:spPr>
                <a:xfrm>
                  <a:off x="4653308" y="4976545"/>
                  <a:ext cx="29434" cy="16916"/>
                </a:xfrm>
                <a:custGeom>
                  <a:rect b="b" l="l" r="r" t="t"/>
                  <a:pathLst>
                    <a:path extrusionOk="0" h="16916" w="29434">
                      <a:moveTo>
                        <a:pt x="750" y="9411"/>
                      </a:moveTo>
                      <a:lnTo>
                        <a:pt x="12933" y="16459"/>
                      </a:lnTo>
                      <a:cubicBezTo>
                        <a:pt x="14161" y="17069"/>
                        <a:pt x="15606" y="17069"/>
                        <a:pt x="16835" y="16459"/>
                      </a:cubicBezTo>
                      <a:lnTo>
                        <a:pt x="28542" y="9696"/>
                      </a:lnTo>
                      <a:cubicBezTo>
                        <a:pt x="29684" y="9030"/>
                        <a:pt x="29779" y="8077"/>
                        <a:pt x="28542" y="7506"/>
                      </a:cubicBezTo>
                      <a:lnTo>
                        <a:pt x="16264" y="457"/>
                      </a:lnTo>
                      <a:cubicBezTo>
                        <a:pt x="15068" y="-152"/>
                        <a:pt x="13652" y="-152"/>
                        <a:pt x="12457" y="457"/>
                      </a:cubicBezTo>
                      <a:lnTo>
                        <a:pt x="750" y="7220"/>
                      </a:lnTo>
                      <a:cubicBezTo>
                        <a:pt x="-202" y="7792"/>
                        <a:pt x="-297" y="8839"/>
                        <a:pt x="750"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8" name="Google Shape;718;p18"/>
                <p:cNvSpPr/>
                <p:nvPr/>
              </p:nvSpPr>
              <p:spPr>
                <a:xfrm>
                  <a:off x="4636115" y="4966449"/>
                  <a:ext cx="29341" cy="17047"/>
                </a:xfrm>
                <a:custGeom>
                  <a:rect b="b" l="l" r="r" t="t"/>
                  <a:pathLst>
                    <a:path extrusionOk="0" h="17047" w="29341">
                      <a:moveTo>
                        <a:pt x="716" y="9506"/>
                      </a:moveTo>
                      <a:lnTo>
                        <a:pt x="12898" y="16554"/>
                      </a:lnTo>
                      <a:cubicBezTo>
                        <a:pt x="14116" y="17212"/>
                        <a:pt x="15583" y="17212"/>
                        <a:pt x="16801" y="16554"/>
                      </a:cubicBezTo>
                      <a:lnTo>
                        <a:pt x="28412" y="9792"/>
                      </a:lnTo>
                      <a:cubicBezTo>
                        <a:pt x="29554" y="9125"/>
                        <a:pt x="29745" y="8172"/>
                        <a:pt x="28412" y="7601"/>
                      </a:cubicBezTo>
                      <a:lnTo>
                        <a:pt x="16230" y="457"/>
                      </a:lnTo>
                      <a:cubicBezTo>
                        <a:pt x="15001" y="-152"/>
                        <a:pt x="13556" y="-152"/>
                        <a:pt x="12327" y="457"/>
                      </a:cubicBezTo>
                      <a:lnTo>
                        <a:pt x="716" y="7220"/>
                      </a:lnTo>
                      <a:cubicBezTo>
                        <a:pt x="-141" y="7982"/>
                        <a:pt x="-331" y="8935"/>
                        <a:pt x="716"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9" name="Google Shape;719;p18"/>
                <p:cNvSpPr/>
                <p:nvPr/>
              </p:nvSpPr>
              <p:spPr>
                <a:xfrm>
                  <a:off x="4618793" y="4956352"/>
                  <a:ext cx="29341" cy="17106"/>
                </a:xfrm>
                <a:custGeom>
                  <a:rect b="b" l="l" r="r" t="t"/>
                  <a:pathLst>
                    <a:path extrusionOk="0" h="17106" w="29341">
                      <a:moveTo>
                        <a:pt x="716" y="9601"/>
                      </a:moveTo>
                      <a:lnTo>
                        <a:pt x="12898" y="16650"/>
                      </a:lnTo>
                      <a:cubicBezTo>
                        <a:pt x="14127" y="17259"/>
                        <a:pt x="15572" y="17259"/>
                        <a:pt x="16801" y="16650"/>
                      </a:cubicBezTo>
                      <a:lnTo>
                        <a:pt x="28412" y="9887"/>
                      </a:lnTo>
                      <a:cubicBezTo>
                        <a:pt x="29554" y="9220"/>
                        <a:pt x="29745" y="8268"/>
                        <a:pt x="28412" y="7601"/>
                      </a:cubicBezTo>
                      <a:lnTo>
                        <a:pt x="16230" y="457"/>
                      </a:lnTo>
                      <a:cubicBezTo>
                        <a:pt x="15001" y="-152"/>
                        <a:pt x="13556" y="-152"/>
                        <a:pt x="12327" y="457"/>
                      </a:cubicBezTo>
                      <a:lnTo>
                        <a:pt x="716" y="7220"/>
                      </a:lnTo>
                      <a:cubicBezTo>
                        <a:pt x="-141" y="8077"/>
                        <a:pt x="-331" y="9030"/>
                        <a:pt x="716" y="960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0" name="Google Shape;720;p18"/>
                <p:cNvSpPr/>
                <p:nvPr/>
              </p:nvSpPr>
              <p:spPr>
                <a:xfrm>
                  <a:off x="4601470" y="4946446"/>
                  <a:ext cx="29341" cy="17011"/>
                </a:xfrm>
                <a:custGeom>
                  <a:rect b="b" l="l" r="r" t="t"/>
                  <a:pathLst>
                    <a:path extrusionOk="0" h="17011" w="29341">
                      <a:moveTo>
                        <a:pt x="716" y="9506"/>
                      </a:moveTo>
                      <a:lnTo>
                        <a:pt x="12898" y="16554"/>
                      </a:lnTo>
                      <a:cubicBezTo>
                        <a:pt x="14127" y="17164"/>
                        <a:pt x="15572" y="17164"/>
                        <a:pt x="16801" y="16554"/>
                      </a:cubicBezTo>
                      <a:lnTo>
                        <a:pt x="28412" y="9792"/>
                      </a:lnTo>
                      <a:cubicBezTo>
                        <a:pt x="29554" y="9125"/>
                        <a:pt x="29745" y="8077"/>
                        <a:pt x="28412" y="7506"/>
                      </a:cubicBezTo>
                      <a:lnTo>
                        <a:pt x="16230" y="457"/>
                      </a:lnTo>
                      <a:cubicBezTo>
                        <a:pt x="15001" y="-152"/>
                        <a:pt x="13556" y="-152"/>
                        <a:pt x="12327" y="457"/>
                      </a:cubicBezTo>
                      <a:lnTo>
                        <a:pt x="716" y="7220"/>
                      </a:lnTo>
                      <a:cubicBezTo>
                        <a:pt x="-141" y="7982"/>
                        <a:pt x="-331" y="8935"/>
                        <a:pt x="716"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1" name="Google Shape;721;p18"/>
                <p:cNvSpPr/>
                <p:nvPr/>
              </p:nvSpPr>
              <p:spPr>
                <a:xfrm>
                  <a:off x="4584137" y="4936445"/>
                  <a:ext cx="29291" cy="17011"/>
                </a:xfrm>
                <a:custGeom>
                  <a:rect b="b" l="l" r="r" t="t"/>
                  <a:pathLst>
                    <a:path extrusionOk="0" h="17011" w="29291">
                      <a:moveTo>
                        <a:pt x="726" y="9506"/>
                      </a:moveTo>
                      <a:lnTo>
                        <a:pt x="12814" y="16554"/>
                      </a:lnTo>
                      <a:cubicBezTo>
                        <a:pt x="14043" y="17164"/>
                        <a:pt x="15487" y="17164"/>
                        <a:pt x="16716" y="16554"/>
                      </a:cubicBezTo>
                      <a:lnTo>
                        <a:pt x="28328" y="9792"/>
                      </a:lnTo>
                      <a:cubicBezTo>
                        <a:pt x="29565" y="9125"/>
                        <a:pt x="29660" y="8077"/>
                        <a:pt x="28328" y="7506"/>
                      </a:cubicBezTo>
                      <a:lnTo>
                        <a:pt x="16145" y="457"/>
                      </a:lnTo>
                      <a:cubicBezTo>
                        <a:pt x="14916" y="-152"/>
                        <a:pt x="13471" y="-152"/>
                        <a:pt x="12243" y="457"/>
                      </a:cubicBezTo>
                      <a:lnTo>
                        <a:pt x="631" y="7220"/>
                      </a:lnTo>
                      <a:cubicBezTo>
                        <a:pt x="-130" y="7982"/>
                        <a:pt x="-321" y="8935"/>
                        <a:pt x="726"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2" name="Google Shape;722;p18"/>
                <p:cNvSpPr/>
                <p:nvPr/>
              </p:nvSpPr>
              <p:spPr>
                <a:xfrm>
                  <a:off x="4566835" y="4926444"/>
                  <a:ext cx="29390" cy="17011"/>
                </a:xfrm>
                <a:custGeom>
                  <a:rect b="b" l="l" r="r" t="t"/>
                  <a:pathLst>
                    <a:path extrusionOk="0" h="17011" w="29390">
                      <a:moveTo>
                        <a:pt x="706" y="9506"/>
                      </a:moveTo>
                      <a:lnTo>
                        <a:pt x="12888" y="16554"/>
                      </a:lnTo>
                      <a:cubicBezTo>
                        <a:pt x="14117" y="17164"/>
                        <a:pt x="15562" y="17164"/>
                        <a:pt x="16791" y="16554"/>
                      </a:cubicBezTo>
                      <a:lnTo>
                        <a:pt x="28498" y="9791"/>
                      </a:lnTo>
                      <a:cubicBezTo>
                        <a:pt x="29640" y="9125"/>
                        <a:pt x="29735" y="8077"/>
                        <a:pt x="28498" y="7506"/>
                      </a:cubicBezTo>
                      <a:lnTo>
                        <a:pt x="16315" y="457"/>
                      </a:lnTo>
                      <a:cubicBezTo>
                        <a:pt x="15086" y="-152"/>
                        <a:pt x="13641" y="-152"/>
                        <a:pt x="12413" y="457"/>
                      </a:cubicBezTo>
                      <a:lnTo>
                        <a:pt x="801" y="7220"/>
                      </a:lnTo>
                      <a:cubicBezTo>
                        <a:pt x="-151" y="7982"/>
                        <a:pt x="-341" y="8934"/>
                        <a:pt x="706"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3" name="Google Shape;723;p18"/>
                <p:cNvSpPr/>
                <p:nvPr/>
              </p:nvSpPr>
              <p:spPr>
                <a:xfrm>
                  <a:off x="4549576" y="4916443"/>
                  <a:ext cx="29326" cy="17011"/>
                </a:xfrm>
                <a:custGeom>
                  <a:rect b="b" l="l" r="r" t="t"/>
                  <a:pathLst>
                    <a:path extrusionOk="0" h="17011" w="29326">
                      <a:moveTo>
                        <a:pt x="642" y="9506"/>
                      </a:moveTo>
                      <a:lnTo>
                        <a:pt x="12825" y="16554"/>
                      </a:lnTo>
                      <a:cubicBezTo>
                        <a:pt x="14054" y="17164"/>
                        <a:pt x="15499" y="17164"/>
                        <a:pt x="16727" y="16554"/>
                      </a:cubicBezTo>
                      <a:lnTo>
                        <a:pt x="28434" y="9792"/>
                      </a:lnTo>
                      <a:cubicBezTo>
                        <a:pt x="29576" y="9125"/>
                        <a:pt x="29672" y="8077"/>
                        <a:pt x="28434" y="7506"/>
                      </a:cubicBezTo>
                      <a:lnTo>
                        <a:pt x="16156" y="457"/>
                      </a:lnTo>
                      <a:cubicBezTo>
                        <a:pt x="14928" y="-152"/>
                        <a:pt x="13483" y="-152"/>
                        <a:pt x="12254" y="457"/>
                      </a:cubicBezTo>
                      <a:lnTo>
                        <a:pt x="642" y="7220"/>
                      </a:lnTo>
                      <a:cubicBezTo>
                        <a:pt x="-214" y="7982"/>
                        <a:pt x="-214" y="8935"/>
                        <a:pt x="642"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4" name="Google Shape;724;p18"/>
                <p:cNvSpPr/>
                <p:nvPr/>
              </p:nvSpPr>
              <p:spPr>
                <a:xfrm>
                  <a:off x="4532218" y="4906536"/>
                  <a:ext cx="29363" cy="16916"/>
                </a:xfrm>
                <a:custGeom>
                  <a:rect b="b" l="l" r="r" t="t"/>
                  <a:pathLst>
                    <a:path extrusionOk="0" h="16916" w="29363">
                      <a:moveTo>
                        <a:pt x="679" y="9411"/>
                      </a:moveTo>
                      <a:lnTo>
                        <a:pt x="12861" y="16459"/>
                      </a:lnTo>
                      <a:cubicBezTo>
                        <a:pt x="14090" y="17069"/>
                        <a:pt x="15535" y="17069"/>
                        <a:pt x="16764" y="16459"/>
                      </a:cubicBezTo>
                      <a:lnTo>
                        <a:pt x="28470" y="9792"/>
                      </a:lnTo>
                      <a:cubicBezTo>
                        <a:pt x="29613" y="9125"/>
                        <a:pt x="29708" y="8077"/>
                        <a:pt x="28470" y="7506"/>
                      </a:cubicBezTo>
                      <a:lnTo>
                        <a:pt x="16193" y="457"/>
                      </a:lnTo>
                      <a:cubicBezTo>
                        <a:pt x="14964" y="-152"/>
                        <a:pt x="13519" y="-152"/>
                        <a:pt x="12290" y="457"/>
                      </a:cubicBezTo>
                      <a:lnTo>
                        <a:pt x="679" y="7220"/>
                      </a:lnTo>
                      <a:cubicBezTo>
                        <a:pt x="-178" y="8363"/>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5" name="Google Shape;725;p18"/>
                <p:cNvSpPr/>
                <p:nvPr/>
              </p:nvSpPr>
              <p:spPr>
                <a:xfrm>
                  <a:off x="4514896" y="4896535"/>
                  <a:ext cx="29363" cy="16916"/>
                </a:xfrm>
                <a:custGeom>
                  <a:rect b="b" l="l" r="r" t="t"/>
                  <a:pathLst>
                    <a:path extrusionOk="0" h="16916" w="29363">
                      <a:moveTo>
                        <a:pt x="679" y="9411"/>
                      </a:moveTo>
                      <a:lnTo>
                        <a:pt x="12861" y="16459"/>
                      </a:lnTo>
                      <a:cubicBezTo>
                        <a:pt x="14090" y="17069"/>
                        <a:pt x="15535" y="17069"/>
                        <a:pt x="16764" y="16459"/>
                      </a:cubicBezTo>
                      <a:lnTo>
                        <a:pt x="28470" y="9792"/>
                      </a:lnTo>
                      <a:cubicBezTo>
                        <a:pt x="29613" y="9125"/>
                        <a:pt x="29708" y="8077"/>
                        <a:pt x="28470" y="7506"/>
                      </a:cubicBezTo>
                      <a:lnTo>
                        <a:pt x="16193" y="457"/>
                      </a:lnTo>
                      <a:cubicBezTo>
                        <a:pt x="14964" y="-152"/>
                        <a:pt x="13519" y="-152"/>
                        <a:pt x="12290" y="457"/>
                      </a:cubicBezTo>
                      <a:lnTo>
                        <a:pt x="679" y="7125"/>
                      </a:lnTo>
                      <a:cubicBezTo>
                        <a:pt x="-178" y="7792"/>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6" name="Google Shape;726;p18"/>
                <p:cNvSpPr/>
                <p:nvPr/>
              </p:nvSpPr>
              <p:spPr>
                <a:xfrm>
                  <a:off x="4722536" y="5016484"/>
                  <a:ext cx="37680" cy="21745"/>
                </a:xfrm>
                <a:custGeom>
                  <a:rect b="b" l="l" r="r" t="t"/>
                  <a:pathLst>
                    <a:path extrusionOk="0" h="21745" w="37680">
                      <a:moveTo>
                        <a:pt x="716" y="9477"/>
                      </a:moveTo>
                      <a:lnTo>
                        <a:pt x="21274" y="21288"/>
                      </a:lnTo>
                      <a:cubicBezTo>
                        <a:pt x="22503" y="21898"/>
                        <a:pt x="23948" y="21898"/>
                        <a:pt x="25176" y="21288"/>
                      </a:cubicBezTo>
                      <a:lnTo>
                        <a:pt x="36788" y="14526"/>
                      </a:lnTo>
                      <a:cubicBezTo>
                        <a:pt x="37930" y="13859"/>
                        <a:pt x="38025" y="12811"/>
                        <a:pt x="36788" y="12240"/>
                      </a:cubicBezTo>
                      <a:lnTo>
                        <a:pt x="16230" y="429"/>
                      </a:lnTo>
                      <a:cubicBezTo>
                        <a:pt x="14991" y="-143"/>
                        <a:pt x="13566" y="-143"/>
                        <a:pt x="12327" y="429"/>
                      </a:cubicBezTo>
                      <a:lnTo>
                        <a:pt x="716" y="7192"/>
                      </a:lnTo>
                      <a:cubicBezTo>
                        <a:pt x="-141" y="7858"/>
                        <a:pt x="-331" y="8906"/>
                        <a:pt x="716" y="9477"/>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7" name="Google Shape;727;p18"/>
                <p:cNvSpPr/>
                <p:nvPr/>
              </p:nvSpPr>
              <p:spPr>
                <a:xfrm>
                  <a:off x="4481005" y="4886460"/>
                  <a:ext cx="46109" cy="24112"/>
                </a:xfrm>
                <a:custGeom>
                  <a:rect b="b" l="l" r="r" t="t"/>
                  <a:pathLst>
                    <a:path extrusionOk="0" h="24112" w="46109">
                      <a:moveTo>
                        <a:pt x="33141" y="436"/>
                      </a:moveTo>
                      <a:lnTo>
                        <a:pt x="45324" y="7484"/>
                      </a:lnTo>
                      <a:cubicBezTo>
                        <a:pt x="46371" y="8056"/>
                        <a:pt x="46371" y="9008"/>
                        <a:pt x="45324" y="9580"/>
                      </a:cubicBezTo>
                      <a:lnTo>
                        <a:pt x="33046" y="16723"/>
                      </a:lnTo>
                      <a:cubicBezTo>
                        <a:pt x="31910" y="17305"/>
                        <a:pt x="30566" y="17305"/>
                        <a:pt x="29429" y="16723"/>
                      </a:cubicBezTo>
                      <a:lnTo>
                        <a:pt x="28478" y="16152"/>
                      </a:lnTo>
                      <a:cubicBezTo>
                        <a:pt x="27408" y="15581"/>
                        <a:pt x="26121" y="15581"/>
                        <a:pt x="25051" y="16152"/>
                      </a:cubicBezTo>
                      <a:lnTo>
                        <a:pt x="12107" y="23677"/>
                      </a:lnTo>
                      <a:cubicBezTo>
                        <a:pt x="10971" y="24258"/>
                        <a:pt x="9627" y="24258"/>
                        <a:pt x="8490" y="23677"/>
                      </a:cubicBezTo>
                      <a:lnTo>
                        <a:pt x="686" y="19200"/>
                      </a:lnTo>
                      <a:cubicBezTo>
                        <a:pt x="107" y="18952"/>
                        <a:pt x="-157" y="18276"/>
                        <a:pt x="96" y="17695"/>
                      </a:cubicBezTo>
                      <a:cubicBezTo>
                        <a:pt x="211" y="17428"/>
                        <a:pt x="421" y="17219"/>
                        <a:pt x="686" y="17105"/>
                      </a:cubicBezTo>
                      <a:lnTo>
                        <a:pt x="12868" y="10056"/>
                      </a:lnTo>
                      <a:lnTo>
                        <a:pt x="15438" y="8627"/>
                      </a:lnTo>
                      <a:lnTo>
                        <a:pt x="17247" y="7580"/>
                      </a:lnTo>
                      <a:lnTo>
                        <a:pt x="19055" y="6532"/>
                      </a:lnTo>
                      <a:lnTo>
                        <a:pt x="29525" y="436"/>
                      </a:lnTo>
                      <a:cubicBezTo>
                        <a:pt x="30661" y="-145"/>
                        <a:pt x="32005" y="-145"/>
                        <a:pt x="33141" y="43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8" name="Google Shape;728;p18"/>
                <p:cNvSpPr/>
                <p:nvPr/>
              </p:nvSpPr>
              <p:spPr>
                <a:xfrm>
                  <a:off x="4680529" y="5050364"/>
                  <a:ext cx="29375" cy="16916"/>
                </a:xfrm>
                <a:custGeom>
                  <a:rect b="b" l="l" r="r" t="t"/>
                  <a:pathLst>
                    <a:path extrusionOk="0" h="16916" w="29375">
                      <a:moveTo>
                        <a:pt x="750" y="9411"/>
                      </a:moveTo>
                      <a:lnTo>
                        <a:pt x="12933" y="16459"/>
                      </a:lnTo>
                      <a:cubicBezTo>
                        <a:pt x="14161" y="17069"/>
                        <a:pt x="15606" y="17069"/>
                        <a:pt x="16835" y="16459"/>
                      </a:cubicBezTo>
                      <a:lnTo>
                        <a:pt x="28447" y="9696"/>
                      </a:lnTo>
                      <a:cubicBezTo>
                        <a:pt x="29589" y="9030"/>
                        <a:pt x="29779" y="8077"/>
                        <a:pt x="28447" y="7506"/>
                      </a:cubicBezTo>
                      <a:lnTo>
                        <a:pt x="16264" y="457"/>
                      </a:lnTo>
                      <a:cubicBezTo>
                        <a:pt x="15035" y="-152"/>
                        <a:pt x="13590" y="-152"/>
                        <a:pt x="12362" y="457"/>
                      </a:cubicBezTo>
                      <a:lnTo>
                        <a:pt x="750" y="7125"/>
                      </a:lnTo>
                      <a:cubicBezTo>
                        <a:pt x="-202" y="7411"/>
                        <a:pt x="-297" y="8839"/>
                        <a:pt x="750"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9" name="Google Shape;729;p18"/>
                <p:cNvSpPr/>
                <p:nvPr/>
              </p:nvSpPr>
              <p:spPr>
                <a:xfrm>
                  <a:off x="4663322" y="5040268"/>
                  <a:ext cx="28938" cy="17011"/>
                </a:xfrm>
                <a:custGeom>
                  <a:rect b="b" l="l" r="r" t="t"/>
                  <a:pathLst>
                    <a:path extrusionOk="0" h="17011" w="28938">
                      <a:moveTo>
                        <a:pt x="254" y="9506"/>
                      </a:moveTo>
                      <a:lnTo>
                        <a:pt x="12532" y="16554"/>
                      </a:lnTo>
                      <a:cubicBezTo>
                        <a:pt x="13760" y="17164"/>
                        <a:pt x="15205" y="17164"/>
                        <a:pt x="16434" y="16554"/>
                      </a:cubicBezTo>
                      <a:lnTo>
                        <a:pt x="28046" y="9792"/>
                      </a:lnTo>
                      <a:cubicBezTo>
                        <a:pt x="29188" y="9125"/>
                        <a:pt x="29283" y="8077"/>
                        <a:pt x="28046" y="7506"/>
                      </a:cubicBezTo>
                      <a:lnTo>
                        <a:pt x="15863" y="457"/>
                      </a:lnTo>
                      <a:cubicBezTo>
                        <a:pt x="14634" y="-152"/>
                        <a:pt x="13189" y="-152"/>
                        <a:pt x="11961" y="457"/>
                      </a:cubicBezTo>
                      <a:lnTo>
                        <a:pt x="254" y="7220"/>
                      </a:lnTo>
                      <a:cubicBezTo>
                        <a:pt x="254" y="7982"/>
                        <a:pt x="-317" y="8935"/>
                        <a:pt x="254"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0" name="Google Shape;730;p18"/>
                <p:cNvSpPr/>
                <p:nvPr/>
              </p:nvSpPr>
              <p:spPr>
                <a:xfrm>
                  <a:off x="4646050" y="5030457"/>
                  <a:ext cx="29363" cy="16916"/>
                </a:xfrm>
                <a:custGeom>
                  <a:rect b="b" l="l" r="r" t="t"/>
                  <a:pathLst>
                    <a:path extrusionOk="0" h="16916" w="29363">
                      <a:moveTo>
                        <a:pt x="679" y="9411"/>
                      </a:moveTo>
                      <a:lnTo>
                        <a:pt x="12957" y="16459"/>
                      </a:lnTo>
                      <a:cubicBezTo>
                        <a:pt x="14152" y="17069"/>
                        <a:pt x="15568" y="17069"/>
                        <a:pt x="16764" y="16459"/>
                      </a:cubicBezTo>
                      <a:lnTo>
                        <a:pt x="28471" y="9696"/>
                      </a:lnTo>
                      <a:cubicBezTo>
                        <a:pt x="29613" y="9030"/>
                        <a:pt x="29708" y="8077"/>
                        <a:pt x="28471" y="7506"/>
                      </a:cubicBezTo>
                      <a:lnTo>
                        <a:pt x="16288" y="457"/>
                      </a:lnTo>
                      <a:cubicBezTo>
                        <a:pt x="15059" y="-152"/>
                        <a:pt x="13614" y="-152"/>
                        <a:pt x="12385" y="457"/>
                      </a:cubicBezTo>
                      <a:lnTo>
                        <a:pt x="679" y="7220"/>
                      </a:lnTo>
                      <a:cubicBezTo>
                        <a:pt x="-178" y="8268"/>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1" name="Google Shape;731;p18"/>
                <p:cNvSpPr/>
                <p:nvPr/>
              </p:nvSpPr>
              <p:spPr>
                <a:xfrm>
                  <a:off x="4499297" y="4945494"/>
                  <a:ext cx="29352" cy="17011"/>
                </a:xfrm>
                <a:custGeom>
                  <a:rect b="b" l="l" r="r" t="t"/>
                  <a:pathLst>
                    <a:path extrusionOk="0" h="17011" w="29352">
                      <a:moveTo>
                        <a:pt x="668" y="9506"/>
                      </a:moveTo>
                      <a:lnTo>
                        <a:pt x="12851" y="16554"/>
                      </a:lnTo>
                      <a:cubicBezTo>
                        <a:pt x="14080" y="17164"/>
                        <a:pt x="15524" y="17164"/>
                        <a:pt x="16753" y="16554"/>
                      </a:cubicBezTo>
                      <a:lnTo>
                        <a:pt x="28460" y="9791"/>
                      </a:lnTo>
                      <a:cubicBezTo>
                        <a:pt x="29602" y="9125"/>
                        <a:pt x="29697" y="8077"/>
                        <a:pt x="28460" y="7506"/>
                      </a:cubicBezTo>
                      <a:lnTo>
                        <a:pt x="16277" y="457"/>
                      </a:lnTo>
                      <a:cubicBezTo>
                        <a:pt x="15048" y="-152"/>
                        <a:pt x="13604" y="-152"/>
                        <a:pt x="12375" y="457"/>
                      </a:cubicBezTo>
                      <a:lnTo>
                        <a:pt x="763" y="7220"/>
                      </a:lnTo>
                      <a:cubicBezTo>
                        <a:pt x="-189" y="7982"/>
                        <a:pt x="-284" y="8934"/>
                        <a:pt x="668"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2" name="Google Shape;732;p18"/>
                <p:cNvSpPr/>
                <p:nvPr/>
              </p:nvSpPr>
              <p:spPr>
                <a:xfrm>
                  <a:off x="4482022" y="4935683"/>
                  <a:ext cx="29376" cy="16916"/>
                </a:xfrm>
                <a:custGeom>
                  <a:rect b="b" l="l" r="r" t="t"/>
                  <a:pathLst>
                    <a:path extrusionOk="0" h="16916" w="29376">
                      <a:moveTo>
                        <a:pt x="716" y="9411"/>
                      </a:moveTo>
                      <a:lnTo>
                        <a:pt x="12898" y="16459"/>
                      </a:lnTo>
                      <a:cubicBezTo>
                        <a:pt x="14127" y="17069"/>
                        <a:pt x="15572" y="17069"/>
                        <a:pt x="16801" y="16459"/>
                      </a:cubicBezTo>
                      <a:lnTo>
                        <a:pt x="28412" y="9697"/>
                      </a:lnTo>
                      <a:cubicBezTo>
                        <a:pt x="29650" y="9030"/>
                        <a:pt x="29745" y="8077"/>
                        <a:pt x="28412" y="7506"/>
                      </a:cubicBezTo>
                      <a:lnTo>
                        <a:pt x="16230" y="457"/>
                      </a:lnTo>
                      <a:cubicBezTo>
                        <a:pt x="15001" y="-152"/>
                        <a:pt x="13556" y="-152"/>
                        <a:pt x="12327" y="457"/>
                      </a:cubicBezTo>
                      <a:lnTo>
                        <a:pt x="716" y="7220"/>
                      </a:lnTo>
                      <a:cubicBezTo>
                        <a:pt x="-141" y="7792"/>
                        <a:pt x="-331" y="8839"/>
                        <a:pt x="716"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3" name="Google Shape;733;p18"/>
                <p:cNvSpPr/>
                <p:nvPr/>
              </p:nvSpPr>
              <p:spPr>
                <a:xfrm>
                  <a:off x="4464795" y="4925682"/>
                  <a:ext cx="29341" cy="16916"/>
                </a:xfrm>
                <a:custGeom>
                  <a:rect b="b" l="l" r="r" t="t"/>
                  <a:pathLst>
                    <a:path extrusionOk="0" h="16916" w="29341">
                      <a:moveTo>
                        <a:pt x="716" y="9411"/>
                      </a:moveTo>
                      <a:lnTo>
                        <a:pt x="12898" y="16459"/>
                      </a:lnTo>
                      <a:cubicBezTo>
                        <a:pt x="14127" y="17069"/>
                        <a:pt x="15572" y="17069"/>
                        <a:pt x="16801" y="16459"/>
                      </a:cubicBezTo>
                      <a:lnTo>
                        <a:pt x="28412" y="9792"/>
                      </a:lnTo>
                      <a:cubicBezTo>
                        <a:pt x="29554" y="9125"/>
                        <a:pt x="29745" y="8077"/>
                        <a:pt x="28412" y="7506"/>
                      </a:cubicBezTo>
                      <a:lnTo>
                        <a:pt x="16230" y="457"/>
                      </a:lnTo>
                      <a:cubicBezTo>
                        <a:pt x="15001" y="-152"/>
                        <a:pt x="13556" y="-152"/>
                        <a:pt x="12327" y="457"/>
                      </a:cubicBezTo>
                      <a:lnTo>
                        <a:pt x="716" y="7125"/>
                      </a:lnTo>
                      <a:cubicBezTo>
                        <a:pt x="-141" y="8268"/>
                        <a:pt x="-331" y="8839"/>
                        <a:pt x="716"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4" name="Google Shape;734;p18"/>
                <p:cNvSpPr/>
                <p:nvPr/>
              </p:nvSpPr>
              <p:spPr>
                <a:xfrm>
                  <a:off x="4447522" y="4915490"/>
                  <a:ext cx="29387" cy="17202"/>
                </a:xfrm>
                <a:custGeom>
                  <a:rect b="b" l="l" r="r" t="t"/>
                  <a:pathLst>
                    <a:path extrusionOk="0" h="17202" w="29387">
                      <a:moveTo>
                        <a:pt x="761" y="9601"/>
                      </a:moveTo>
                      <a:lnTo>
                        <a:pt x="12944" y="16745"/>
                      </a:lnTo>
                      <a:cubicBezTo>
                        <a:pt x="14173" y="17355"/>
                        <a:pt x="15618" y="17355"/>
                        <a:pt x="16846" y="16745"/>
                      </a:cubicBezTo>
                      <a:lnTo>
                        <a:pt x="28458" y="9982"/>
                      </a:lnTo>
                      <a:cubicBezTo>
                        <a:pt x="29600" y="9316"/>
                        <a:pt x="29791" y="8363"/>
                        <a:pt x="28458" y="7792"/>
                      </a:cubicBezTo>
                      <a:lnTo>
                        <a:pt x="16180" y="457"/>
                      </a:lnTo>
                      <a:cubicBezTo>
                        <a:pt x="14951" y="-152"/>
                        <a:pt x="13507" y="-152"/>
                        <a:pt x="12278" y="457"/>
                      </a:cubicBezTo>
                      <a:lnTo>
                        <a:pt x="666" y="7220"/>
                      </a:lnTo>
                      <a:cubicBezTo>
                        <a:pt x="-190" y="8077"/>
                        <a:pt x="-286" y="8935"/>
                        <a:pt x="761" y="960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5" name="Google Shape;735;p18"/>
                <p:cNvSpPr/>
                <p:nvPr/>
              </p:nvSpPr>
              <p:spPr>
                <a:xfrm>
                  <a:off x="4624469" y="5017884"/>
                  <a:ext cx="34098" cy="19393"/>
                </a:xfrm>
                <a:custGeom>
                  <a:rect b="b" l="l" r="r" t="t"/>
                  <a:pathLst>
                    <a:path extrusionOk="0" h="19393" w="34098">
                      <a:moveTo>
                        <a:pt x="1035" y="9411"/>
                      </a:moveTo>
                      <a:lnTo>
                        <a:pt x="17691" y="18936"/>
                      </a:lnTo>
                      <a:cubicBezTo>
                        <a:pt x="18887" y="19546"/>
                        <a:pt x="20303" y="19546"/>
                        <a:pt x="21499" y="18936"/>
                      </a:cubicBezTo>
                      <a:lnTo>
                        <a:pt x="33205" y="12268"/>
                      </a:lnTo>
                      <a:cubicBezTo>
                        <a:pt x="34348" y="11602"/>
                        <a:pt x="34443" y="10554"/>
                        <a:pt x="33205" y="9982"/>
                      </a:cubicBezTo>
                      <a:lnTo>
                        <a:pt x="16549" y="457"/>
                      </a:lnTo>
                      <a:cubicBezTo>
                        <a:pt x="15321" y="-152"/>
                        <a:pt x="13876" y="-152"/>
                        <a:pt x="12647" y="457"/>
                      </a:cubicBezTo>
                      <a:lnTo>
                        <a:pt x="1035" y="7220"/>
                      </a:lnTo>
                      <a:cubicBezTo>
                        <a:pt x="-297" y="7887"/>
                        <a:pt x="-392" y="8839"/>
                        <a:pt x="1035"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6" name="Google Shape;736;p18"/>
                <p:cNvSpPr/>
                <p:nvPr/>
              </p:nvSpPr>
              <p:spPr>
                <a:xfrm>
                  <a:off x="4516514" y="4955590"/>
                  <a:ext cx="33778" cy="19392"/>
                </a:xfrm>
                <a:custGeom>
                  <a:rect b="b" l="l" r="r" t="t"/>
                  <a:pathLst>
                    <a:path extrusionOk="0" h="19392" w="33778">
                      <a:moveTo>
                        <a:pt x="679" y="9411"/>
                      </a:moveTo>
                      <a:lnTo>
                        <a:pt x="17335" y="18936"/>
                      </a:lnTo>
                      <a:cubicBezTo>
                        <a:pt x="18563" y="19545"/>
                        <a:pt x="20008" y="19545"/>
                        <a:pt x="21237" y="18936"/>
                      </a:cubicBezTo>
                      <a:lnTo>
                        <a:pt x="32849" y="12173"/>
                      </a:lnTo>
                      <a:cubicBezTo>
                        <a:pt x="33991" y="11506"/>
                        <a:pt x="34181" y="10554"/>
                        <a:pt x="32849" y="9982"/>
                      </a:cubicBezTo>
                      <a:lnTo>
                        <a:pt x="16193" y="457"/>
                      </a:lnTo>
                      <a:cubicBezTo>
                        <a:pt x="14964" y="-152"/>
                        <a:pt x="13519" y="-152"/>
                        <a:pt x="12290" y="457"/>
                      </a:cubicBezTo>
                      <a:lnTo>
                        <a:pt x="679" y="7220"/>
                      </a:lnTo>
                      <a:cubicBezTo>
                        <a:pt x="-178" y="7791"/>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7" name="Google Shape;737;p18"/>
                <p:cNvSpPr/>
                <p:nvPr/>
              </p:nvSpPr>
              <p:spPr>
                <a:xfrm>
                  <a:off x="4538177" y="4968068"/>
                  <a:ext cx="98308" cy="56826"/>
                </a:xfrm>
                <a:custGeom>
                  <a:rect b="b" l="l" r="r" t="t"/>
                  <a:pathLst>
                    <a:path extrusionOk="0" h="56826" w="98308">
                      <a:moveTo>
                        <a:pt x="716" y="9411"/>
                      </a:moveTo>
                      <a:lnTo>
                        <a:pt x="81902" y="56369"/>
                      </a:lnTo>
                      <a:cubicBezTo>
                        <a:pt x="83131" y="56978"/>
                        <a:pt x="84576" y="56978"/>
                        <a:pt x="85804" y="56369"/>
                      </a:cubicBezTo>
                      <a:lnTo>
                        <a:pt x="97416" y="49606"/>
                      </a:lnTo>
                      <a:cubicBezTo>
                        <a:pt x="98558" y="48939"/>
                        <a:pt x="98653" y="47987"/>
                        <a:pt x="97416" y="47415"/>
                      </a:cubicBezTo>
                      <a:lnTo>
                        <a:pt x="16230" y="457"/>
                      </a:lnTo>
                      <a:cubicBezTo>
                        <a:pt x="15001" y="-152"/>
                        <a:pt x="13556" y="-152"/>
                        <a:pt x="12327" y="457"/>
                      </a:cubicBezTo>
                      <a:lnTo>
                        <a:pt x="716" y="7220"/>
                      </a:lnTo>
                      <a:cubicBezTo>
                        <a:pt x="-141" y="7887"/>
                        <a:pt x="-331" y="8839"/>
                        <a:pt x="716"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8" name="Google Shape;738;p18"/>
                <p:cNvSpPr/>
                <p:nvPr/>
              </p:nvSpPr>
              <p:spPr>
                <a:xfrm>
                  <a:off x="4683753" y="5013502"/>
                  <a:ext cx="29387" cy="16916"/>
                </a:xfrm>
                <a:custGeom>
                  <a:rect b="b" l="l" r="r" t="t"/>
                  <a:pathLst>
                    <a:path extrusionOk="0" h="16916" w="29387">
                      <a:moveTo>
                        <a:pt x="761" y="9411"/>
                      </a:moveTo>
                      <a:lnTo>
                        <a:pt x="12944" y="16459"/>
                      </a:lnTo>
                      <a:cubicBezTo>
                        <a:pt x="14173" y="17069"/>
                        <a:pt x="15618" y="17069"/>
                        <a:pt x="16846" y="16459"/>
                      </a:cubicBezTo>
                      <a:lnTo>
                        <a:pt x="28458" y="9792"/>
                      </a:lnTo>
                      <a:cubicBezTo>
                        <a:pt x="29600" y="9125"/>
                        <a:pt x="29791" y="8077"/>
                        <a:pt x="28458" y="7506"/>
                      </a:cubicBezTo>
                      <a:lnTo>
                        <a:pt x="16275" y="457"/>
                      </a:lnTo>
                      <a:cubicBezTo>
                        <a:pt x="15047" y="-152"/>
                        <a:pt x="13602" y="-152"/>
                        <a:pt x="12373" y="457"/>
                      </a:cubicBezTo>
                      <a:lnTo>
                        <a:pt x="666" y="7125"/>
                      </a:lnTo>
                      <a:cubicBezTo>
                        <a:pt x="-190" y="7792"/>
                        <a:pt x="-286" y="8839"/>
                        <a:pt x="761"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9" name="Google Shape;739;p18"/>
                <p:cNvSpPr/>
                <p:nvPr/>
              </p:nvSpPr>
              <p:spPr>
                <a:xfrm>
                  <a:off x="4666502" y="5003310"/>
                  <a:ext cx="29374" cy="17106"/>
                </a:xfrm>
                <a:custGeom>
                  <a:rect b="b" l="l" r="r" t="t"/>
                  <a:pathLst>
                    <a:path extrusionOk="0" h="17106" w="29374">
                      <a:moveTo>
                        <a:pt x="690" y="9601"/>
                      </a:moveTo>
                      <a:lnTo>
                        <a:pt x="12873" y="16650"/>
                      </a:lnTo>
                      <a:cubicBezTo>
                        <a:pt x="14102" y="17259"/>
                        <a:pt x="15546" y="17259"/>
                        <a:pt x="16775" y="16650"/>
                      </a:cubicBezTo>
                      <a:lnTo>
                        <a:pt x="28482" y="9982"/>
                      </a:lnTo>
                      <a:cubicBezTo>
                        <a:pt x="29624" y="9316"/>
                        <a:pt x="29719" y="8268"/>
                        <a:pt x="28482" y="7696"/>
                      </a:cubicBezTo>
                      <a:lnTo>
                        <a:pt x="16109" y="457"/>
                      </a:lnTo>
                      <a:cubicBezTo>
                        <a:pt x="14880" y="-152"/>
                        <a:pt x="13435" y="-152"/>
                        <a:pt x="12207" y="457"/>
                      </a:cubicBezTo>
                      <a:lnTo>
                        <a:pt x="595" y="7220"/>
                      </a:lnTo>
                      <a:cubicBezTo>
                        <a:pt x="-167" y="7982"/>
                        <a:pt x="-262" y="9030"/>
                        <a:pt x="690" y="960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0" name="Google Shape;740;p18"/>
                <p:cNvSpPr/>
                <p:nvPr/>
              </p:nvSpPr>
              <p:spPr>
                <a:xfrm>
                  <a:off x="4649277" y="4993405"/>
                  <a:ext cx="29313" cy="17011"/>
                </a:xfrm>
                <a:custGeom>
                  <a:rect b="b" l="l" r="r" t="t"/>
                  <a:pathLst>
                    <a:path extrusionOk="0" h="17011" w="29313">
                      <a:moveTo>
                        <a:pt x="688" y="9506"/>
                      </a:moveTo>
                      <a:lnTo>
                        <a:pt x="12871" y="16554"/>
                      </a:lnTo>
                      <a:cubicBezTo>
                        <a:pt x="14099" y="17164"/>
                        <a:pt x="15544" y="17164"/>
                        <a:pt x="16773" y="16554"/>
                      </a:cubicBezTo>
                      <a:lnTo>
                        <a:pt x="28385" y="9791"/>
                      </a:lnTo>
                      <a:cubicBezTo>
                        <a:pt x="29527" y="9125"/>
                        <a:pt x="29717" y="8077"/>
                        <a:pt x="28385" y="7506"/>
                      </a:cubicBezTo>
                      <a:lnTo>
                        <a:pt x="16202" y="457"/>
                      </a:lnTo>
                      <a:cubicBezTo>
                        <a:pt x="14973" y="-152"/>
                        <a:pt x="13528" y="-152"/>
                        <a:pt x="12299" y="457"/>
                      </a:cubicBezTo>
                      <a:lnTo>
                        <a:pt x="973" y="7220"/>
                      </a:lnTo>
                      <a:cubicBezTo>
                        <a:pt x="-169" y="7982"/>
                        <a:pt x="-359" y="8934"/>
                        <a:pt x="688"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1" name="Google Shape;741;p18"/>
                <p:cNvSpPr/>
                <p:nvPr/>
              </p:nvSpPr>
              <p:spPr>
                <a:xfrm>
                  <a:off x="4631964" y="4983594"/>
                  <a:ext cx="29363" cy="16916"/>
                </a:xfrm>
                <a:custGeom>
                  <a:rect b="b" l="l" r="r" t="t"/>
                  <a:pathLst>
                    <a:path extrusionOk="0" h="16916" w="29363">
                      <a:moveTo>
                        <a:pt x="679" y="9411"/>
                      </a:moveTo>
                      <a:lnTo>
                        <a:pt x="12957" y="16459"/>
                      </a:lnTo>
                      <a:cubicBezTo>
                        <a:pt x="14152" y="17069"/>
                        <a:pt x="15568" y="17069"/>
                        <a:pt x="16764" y="16459"/>
                      </a:cubicBezTo>
                      <a:lnTo>
                        <a:pt x="28470" y="9696"/>
                      </a:lnTo>
                      <a:cubicBezTo>
                        <a:pt x="29613" y="9030"/>
                        <a:pt x="29708" y="8077"/>
                        <a:pt x="28470" y="7506"/>
                      </a:cubicBezTo>
                      <a:lnTo>
                        <a:pt x="16193" y="457"/>
                      </a:lnTo>
                      <a:cubicBezTo>
                        <a:pt x="14997" y="-152"/>
                        <a:pt x="13581" y="-152"/>
                        <a:pt x="12385" y="457"/>
                      </a:cubicBezTo>
                      <a:lnTo>
                        <a:pt x="679" y="7220"/>
                      </a:lnTo>
                      <a:cubicBezTo>
                        <a:pt x="-178" y="7506"/>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2" name="Google Shape;742;p18"/>
                <p:cNvSpPr/>
                <p:nvPr/>
              </p:nvSpPr>
              <p:spPr>
                <a:xfrm>
                  <a:off x="4614700" y="4973593"/>
                  <a:ext cx="29376" cy="16916"/>
                </a:xfrm>
                <a:custGeom>
                  <a:rect b="b" l="l" r="r" t="t"/>
                  <a:pathLst>
                    <a:path extrusionOk="0" h="16916" w="29376">
                      <a:moveTo>
                        <a:pt x="716" y="9411"/>
                      </a:moveTo>
                      <a:lnTo>
                        <a:pt x="12898" y="16459"/>
                      </a:lnTo>
                      <a:cubicBezTo>
                        <a:pt x="14127" y="17069"/>
                        <a:pt x="15572" y="17069"/>
                        <a:pt x="16801" y="16459"/>
                      </a:cubicBezTo>
                      <a:lnTo>
                        <a:pt x="28412" y="9792"/>
                      </a:lnTo>
                      <a:cubicBezTo>
                        <a:pt x="29650" y="9125"/>
                        <a:pt x="29745" y="8077"/>
                        <a:pt x="28412" y="7506"/>
                      </a:cubicBezTo>
                      <a:lnTo>
                        <a:pt x="16230" y="457"/>
                      </a:lnTo>
                      <a:cubicBezTo>
                        <a:pt x="15001" y="-152"/>
                        <a:pt x="13556" y="-152"/>
                        <a:pt x="12327" y="457"/>
                      </a:cubicBezTo>
                      <a:lnTo>
                        <a:pt x="716" y="7125"/>
                      </a:lnTo>
                      <a:cubicBezTo>
                        <a:pt x="-141" y="7982"/>
                        <a:pt x="-331" y="8839"/>
                        <a:pt x="716"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3" name="Google Shape;743;p18"/>
                <p:cNvSpPr/>
                <p:nvPr/>
              </p:nvSpPr>
              <p:spPr>
                <a:xfrm>
                  <a:off x="4597237" y="4963591"/>
                  <a:ext cx="29541" cy="16916"/>
                </a:xfrm>
                <a:custGeom>
                  <a:rect b="b" l="l" r="r" t="t"/>
                  <a:pathLst>
                    <a:path extrusionOk="0" h="16916" w="29541">
                      <a:moveTo>
                        <a:pt x="857" y="9411"/>
                      </a:moveTo>
                      <a:lnTo>
                        <a:pt x="13135" y="16459"/>
                      </a:lnTo>
                      <a:cubicBezTo>
                        <a:pt x="14363" y="17069"/>
                        <a:pt x="15808" y="17069"/>
                        <a:pt x="17037" y="16459"/>
                      </a:cubicBezTo>
                      <a:lnTo>
                        <a:pt x="28648" y="9792"/>
                      </a:lnTo>
                      <a:cubicBezTo>
                        <a:pt x="29791" y="9125"/>
                        <a:pt x="29886" y="8077"/>
                        <a:pt x="28648" y="7506"/>
                      </a:cubicBezTo>
                      <a:lnTo>
                        <a:pt x="16466" y="457"/>
                      </a:lnTo>
                      <a:cubicBezTo>
                        <a:pt x="15237" y="-152"/>
                        <a:pt x="13792" y="-152"/>
                        <a:pt x="12563" y="457"/>
                      </a:cubicBezTo>
                      <a:lnTo>
                        <a:pt x="857" y="7220"/>
                      </a:lnTo>
                      <a:cubicBezTo>
                        <a:pt x="-286" y="7791"/>
                        <a:pt x="-286" y="8458"/>
                        <a:pt x="857"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4" name="Google Shape;744;p18"/>
                <p:cNvSpPr/>
                <p:nvPr/>
              </p:nvSpPr>
              <p:spPr>
                <a:xfrm>
                  <a:off x="4580242" y="4953400"/>
                  <a:ext cx="29308" cy="17106"/>
                </a:xfrm>
                <a:custGeom>
                  <a:rect b="b" l="l" r="r" t="t"/>
                  <a:pathLst>
                    <a:path extrusionOk="0" h="17106" w="29308">
                      <a:moveTo>
                        <a:pt x="624" y="9601"/>
                      </a:moveTo>
                      <a:lnTo>
                        <a:pt x="12807" y="16650"/>
                      </a:lnTo>
                      <a:cubicBezTo>
                        <a:pt x="14036" y="17259"/>
                        <a:pt x="15481" y="17259"/>
                        <a:pt x="16709" y="16650"/>
                      </a:cubicBezTo>
                      <a:lnTo>
                        <a:pt x="28416" y="9887"/>
                      </a:lnTo>
                      <a:cubicBezTo>
                        <a:pt x="29558" y="9220"/>
                        <a:pt x="29654" y="8268"/>
                        <a:pt x="28416" y="7601"/>
                      </a:cubicBezTo>
                      <a:lnTo>
                        <a:pt x="16709" y="457"/>
                      </a:lnTo>
                      <a:cubicBezTo>
                        <a:pt x="15481" y="-152"/>
                        <a:pt x="14036" y="-152"/>
                        <a:pt x="12807" y="457"/>
                      </a:cubicBezTo>
                      <a:lnTo>
                        <a:pt x="1195" y="7220"/>
                      </a:lnTo>
                      <a:cubicBezTo>
                        <a:pt x="-232" y="8077"/>
                        <a:pt x="-327" y="9125"/>
                        <a:pt x="624" y="960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5" name="Google Shape;745;p18"/>
                <p:cNvSpPr/>
                <p:nvPr/>
              </p:nvSpPr>
              <p:spPr>
                <a:xfrm>
                  <a:off x="4562889" y="4943589"/>
                  <a:ext cx="29375" cy="16916"/>
                </a:xfrm>
                <a:custGeom>
                  <a:rect b="b" l="l" r="r" t="t"/>
                  <a:pathLst>
                    <a:path extrusionOk="0" h="16916" w="29375">
                      <a:moveTo>
                        <a:pt x="750" y="9411"/>
                      </a:moveTo>
                      <a:lnTo>
                        <a:pt x="12933" y="16459"/>
                      </a:lnTo>
                      <a:cubicBezTo>
                        <a:pt x="14161" y="17069"/>
                        <a:pt x="15606" y="17069"/>
                        <a:pt x="16835" y="16459"/>
                      </a:cubicBezTo>
                      <a:lnTo>
                        <a:pt x="28447" y="9696"/>
                      </a:lnTo>
                      <a:cubicBezTo>
                        <a:pt x="29589" y="9030"/>
                        <a:pt x="29779" y="8077"/>
                        <a:pt x="28447" y="7506"/>
                      </a:cubicBezTo>
                      <a:lnTo>
                        <a:pt x="16264" y="457"/>
                      </a:lnTo>
                      <a:cubicBezTo>
                        <a:pt x="15035" y="-152"/>
                        <a:pt x="13590" y="-152"/>
                        <a:pt x="12362" y="457"/>
                      </a:cubicBezTo>
                      <a:lnTo>
                        <a:pt x="750" y="7220"/>
                      </a:lnTo>
                      <a:cubicBezTo>
                        <a:pt x="-202" y="7887"/>
                        <a:pt x="-297" y="9411"/>
                        <a:pt x="750"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6" name="Google Shape;746;p18"/>
                <p:cNvSpPr/>
                <p:nvPr/>
              </p:nvSpPr>
              <p:spPr>
                <a:xfrm>
                  <a:off x="4545668" y="4933492"/>
                  <a:ext cx="29333" cy="17487"/>
                </a:xfrm>
                <a:custGeom>
                  <a:rect b="b" l="l" r="r" t="t"/>
                  <a:pathLst>
                    <a:path extrusionOk="0" h="17487" w="29333">
                      <a:moveTo>
                        <a:pt x="649" y="9982"/>
                      </a:moveTo>
                      <a:lnTo>
                        <a:pt x="12832" y="17031"/>
                      </a:lnTo>
                      <a:cubicBezTo>
                        <a:pt x="14060" y="17640"/>
                        <a:pt x="15505" y="17640"/>
                        <a:pt x="16734" y="17031"/>
                      </a:cubicBezTo>
                      <a:lnTo>
                        <a:pt x="28441" y="10363"/>
                      </a:lnTo>
                      <a:cubicBezTo>
                        <a:pt x="29583" y="9696"/>
                        <a:pt x="29678" y="8649"/>
                        <a:pt x="28441" y="8077"/>
                      </a:cubicBezTo>
                      <a:lnTo>
                        <a:pt x="16448" y="457"/>
                      </a:lnTo>
                      <a:cubicBezTo>
                        <a:pt x="15253" y="-152"/>
                        <a:pt x="13837" y="-152"/>
                        <a:pt x="12641" y="457"/>
                      </a:cubicBezTo>
                      <a:lnTo>
                        <a:pt x="934" y="7125"/>
                      </a:lnTo>
                      <a:cubicBezTo>
                        <a:pt x="-208" y="7982"/>
                        <a:pt x="-303" y="9030"/>
                        <a:pt x="649" y="9982"/>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7" name="Google Shape;747;p18"/>
                <p:cNvSpPr/>
                <p:nvPr/>
              </p:nvSpPr>
              <p:spPr>
                <a:xfrm>
                  <a:off x="4528402" y="4923967"/>
                  <a:ext cx="29313" cy="16630"/>
                </a:xfrm>
                <a:custGeom>
                  <a:rect b="b" l="l" r="r" t="t"/>
                  <a:pathLst>
                    <a:path extrusionOk="0" h="16630" w="29313">
                      <a:moveTo>
                        <a:pt x="688" y="9125"/>
                      </a:moveTo>
                      <a:lnTo>
                        <a:pt x="12871" y="16173"/>
                      </a:lnTo>
                      <a:cubicBezTo>
                        <a:pt x="14099" y="16783"/>
                        <a:pt x="15544" y="16783"/>
                        <a:pt x="16773" y="16173"/>
                      </a:cubicBezTo>
                      <a:lnTo>
                        <a:pt x="28384" y="9506"/>
                      </a:lnTo>
                      <a:cubicBezTo>
                        <a:pt x="29527" y="8839"/>
                        <a:pt x="29717" y="7791"/>
                        <a:pt x="28384" y="7220"/>
                      </a:cubicBezTo>
                      <a:lnTo>
                        <a:pt x="16487" y="457"/>
                      </a:lnTo>
                      <a:cubicBezTo>
                        <a:pt x="15259" y="-152"/>
                        <a:pt x="13814" y="-152"/>
                        <a:pt x="12585" y="457"/>
                      </a:cubicBezTo>
                      <a:lnTo>
                        <a:pt x="973" y="7220"/>
                      </a:lnTo>
                      <a:cubicBezTo>
                        <a:pt x="-169" y="7601"/>
                        <a:pt x="-359" y="8553"/>
                        <a:pt x="688" y="9125"/>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8" name="Google Shape;748;p18"/>
                <p:cNvSpPr/>
                <p:nvPr/>
              </p:nvSpPr>
              <p:spPr>
                <a:xfrm>
                  <a:off x="4511410" y="4913585"/>
                  <a:ext cx="29041" cy="17011"/>
                </a:xfrm>
                <a:custGeom>
                  <a:rect b="b" l="l" r="r" t="t"/>
                  <a:pathLst>
                    <a:path extrusionOk="0" h="17011" w="29041">
                      <a:moveTo>
                        <a:pt x="357" y="9506"/>
                      </a:moveTo>
                      <a:lnTo>
                        <a:pt x="12635" y="16554"/>
                      </a:lnTo>
                      <a:cubicBezTo>
                        <a:pt x="13830" y="17164"/>
                        <a:pt x="15247" y="17164"/>
                        <a:pt x="16442" y="16554"/>
                      </a:cubicBezTo>
                      <a:lnTo>
                        <a:pt x="28149" y="9792"/>
                      </a:lnTo>
                      <a:cubicBezTo>
                        <a:pt x="29291" y="9125"/>
                        <a:pt x="29386" y="8172"/>
                        <a:pt x="28149" y="7506"/>
                      </a:cubicBezTo>
                      <a:lnTo>
                        <a:pt x="15966" y="457"/>
                      </a:lnTo>
                      <a:cubicBezTo>
                        <a:pt x="14737" y="-152"/>
                        <a:pt x="13293" y="-152"/>
                        <a:pt x="12064" y="457"/>
                      </a:cubicBezTo>
                      <a:lnTo>
                        <a:pt x="357" y="7220"/>
                      </a:lnTo>
                      <a:cubicBezTo>
                        <a:pt x="-119" y="7982"/>
                        <a:pt x="-119" y="8934"/>
                        <a:pt x="357"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9" name="Google Shape;749;p18"/>
                <p:cNvSpPr/>
                <p:nvPr/>
              </p:nvSpPr>
              <p:spPr>
                <a:xfrm>
                  <a:off x="4493824" y="4903774"/>
                  <a:ext cx="29376" cy="16916"/>
                </a:xfrm>
                <a:custGeom>
                  <a:rect b="b" l="l" r="r" t="t"/>
                  <a:pathLst>
                    <a:path extrusionOk="0" h="16916" w="29376">
                      <a:moveTo>
                        <a:pt x="716" y="9411"/>
                      </a:moveTo>
                      <a:lnTo>
                        <a:pt x="12898" y="16459"/>
                      </a:lnTo>
                      <a:cubicBezTo>
                        <a:pt x="14127" y="17069"/>
                        <a:pt x="15572" y="17069"/>
                        <a:pt x="16801" y="16459"/>
                      </a:cubicBezTo>
                      <a:lnTo>
                        <a:pt x="28412" y="9696"/>
                      </a:lnTo>
                      <a:cubicBezTo>
                        <a:pt x="29650" y="9030"/>
                        <a:pt x="29745" y="8077"/>
                        <a:pt x="28412" y="7506"/>
                      </a:cubicBezTo>
                      <a:lnTo>
                        <a:pt x="16230" y="457"/>
                      </a:lnTo>
                      <a:cubicBezTo>
                        <a:pt x="15001" y="-152"/>
                        <a:pt x="13556" y="-152"/>
                        <a:pt x="12327" y="457"/>
                      </a:cubicBezTo>
                      <a:lnTo>
                        <a:pt x="716" y="7220"/>
                      </a:lnTo>
                      <a:cubicBezTo>
                        <a:pt x="-141" y="7791"/>
                        <a:pt x="-331" y="8839"/>
                        <a:pt x="716"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0" name="Google Shape;750;p18"/>
                <p:cNvSpPr/>
                <p:nvPr/>
              </p:nvSpPr>
              <p:spPr>
                <a:xfrm>
                  <a:off x="4701039" y="5023503"/>
                  <a:ext cx="42331" cy="24441"/>
                </a:xfrm>
                <a:custGeom>
                  <a:rect b="b" l="l" r="r" t="t"/>
                  <a:pathLst>
                    <a:path extrusionOk="0" h="24441" w="42331">
                      <a:moveTo>
                        <a:pt x="607" y="9411"/>
                      </a:moveTo>
                      <a:lnTo>
                        <a:pt x="25829" y="23984"/>
                      </a:lnTo>
                      <a:cubicBezTo>
                        <a:pt x="27058" y="24594"/>
                        <a:pt x="28503" y="24594"/>
                        <a:pt x="29732" y="23984"/>
                      </a:cubicBezTo>
                      <a:lnTo>
                        <a:pt x="41439" y="17221"/>
                      </a:lnTo>
                      <a:cubicBezTo>
                        <a:pt x="42581" y="16555"/>
                        <a:pt x="42676" y="15602"/>
                        <a:pt x="41439" y="15031"/>
                      </a:cubicBezTo>
                      <a:lnTo>
                        <a:pt x="16121" y="457"/>
                      </a:lnTo>
                      <a:cubicBezTo>
                        <a:pt x="14892" y="-152"/>
                        <a:pt x="13448" y="-152"/>
                        <a:pt x="12219" y="457"/>
                      </a:cubicBezTo>
                      <a:lnTo>
                        <a:pt x="607" y="7220"/>
                      </a:lnTo>
                      <a:cubicBezTo>
                        <a:pt x="-154" y="7792"/>
                        <a:pt x="-249" y="8839"/>
                        <a:pt x="607"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1" name="Google Shape;751;p18"/>
                <p:cNvSpPr/>
                <p:nvPr/>
              </p:nvSpPr>
              <p:spPr>
                <a:xfrm>
                  <a:off x="4675609" y="5027945"/>
                  <a:ext cx="29345" cy="17142"/>
                </a:xfrm>
                <a:custGeom>
                  <a:rect b="b" l="l" r="r" t="t"/>
                  <a:pathLst>
                    <a:path extrusionOk="0" h="17142" w="29345">
                      <a:moveTo>
                        <a:pt x="720" y="9541"/>
                      </a:moveTo>
                      <a:lnTo>
                        <a:pt x="12903" y="16685"/>
                      </a:lnTo>
                      <a:cubicBezTo>
                        <a:pt x="14131" y="17295"/>
                        <a:pt x="15576" y="17295"/>
                        <a:pt x="16805" y="16685"/>
                      </a:cubicBezTo>
                      <a:lnTo>
                        <a:pt x="28416" y="9923"/>
                      </a:lnTo>
                      <a:cubicBezTo>
                        <a:pt x="29559" y="9256"/>
                        <a:pt x="29749" y="8303"/>
                        <a:pt x="28416" y="7732"/>
                      </a:cubicBezTo>
                      <a:lnTo>
                        <a:pt x="16519" y="493"/>
                      </a:lnTo>
                      <a:cubicBezTo>
                        <a:pt x="15302" y="-164"/>
                        <a:pt x="13834" y="-164"/>
                        <a:pt x="12617" y="493"/>
                      </a:cubicBezTo>
                      <a:lnTo>
                        <a:pt x="1005" y="7256"/>
                      </a:lnTo>
                      <a:cubicBezTo>
                        <a:pt x="-232" y="8017"/>
                        <a:pt x="-327" y="8970"/>
                        <a:pt x="720" y="954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2" name="Google Shape;752;p18"/>
                <p:cNvSpPr/>
                <p:nvPr/>
              </p:nvSpPr>
              <p:spPr>
                <a:xfrm>
                  <a:off x="4658328" y="5018170"/>
                  <a:ext cx="29363" cy="16916"/>
                </a:xfrm>
                <a:custGeom>
                  <a:rect b="b" l="l" r="r" t="t"/>
                  <a:pathLst>
                    <a:path extrusionOk="0" h="16916" w="29363">
                      <a:moveTo>
                        <a:pt x="679" y="9411"/>
                      </a:moveTo>
                      <a:lnTo>
                        <a:pt x="12861" y="16459"/>
                      </a:lnTo>
                      <a:cubicBezTo>
                        <a:pt x="14090" y="17069"/>
                        <a:pt x="15535" y="17069"/>
                        <a:pt x="16764" y="16459"/>
                      </a:cubicBezTo>
                      <a:lnTo>
                        <a:pt x="28471" y="9696"/>
                      </a:lnTo>
                      <a:cubicBezTo>
                        <a:pt x="29613" y="9030"/>
                        <a:pt x="29708" y="8077"/>
                        <a:pt x="28471" y="7506"/>
                      </a:cubicBezTo>
                      <a:lnTo>
                        <a:pt x="16193" y="457"/>
                      </a:lnTo>
                      <a:cubicBezTo>
                        <a:pt x="14997" y="-152"/>
                        <a:pt x="13581" y="-152"/>
                        <a:pt x="12385" y="457"/>
                      </a:cubicBezTo>
                      <a:lnTo>
                        <a:pt x="679" y="7220"/>
                      </a:lnTo>
                      <a:cubicBezTo>
                        <a:pt x="-178" y="7792"/>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3" name="Google Shape;753;p18"/>
                <p:cNvSpPr/>
                <p:nvPr/>
              </p:nvSpPr>
              <p:spPr>
                <a:xfrm>
                  <a:off x="4641064" y="5008168"/>
                  <a:ext cx="29341" cy="16916"/>
                </a:xfrm>
                <a:custGeom>
                  <a:rect b="b" l="l" r="r" t="t"/>
                  <a:pathLst>
                    <a:path extrusionOk="0" h="16916" w="29341">
                      <a:moveTo>
                        <a:pt x="716" y="9411"/>
                      </a:moveTo>
                      <a:lnTo>
                        <a:pt x="12898" y="16459"/>
                      </a:lnTo>
                      <a:cubicBezTo>
                        <a:pt x="14127" y="17069"/>
                        <a:pt x="15572" y="17069"/>
                        <a:pt x="16801" y="16459"/>
                      </a:cubicBezTo>
                      <a:lnTo>
                        <a:pt x="28412" y="9792"/>
                      </a:lnTo>
                      <a:cubicBezTo>
                        <a:pt x="29554" y="9125"/>
                        <a:pt x="29745" y="8077"/>
                        <a:pt x="28412" y="7506"/>
                      </a:cubicBezTo>
                      <a:lnTo>
                        <a:pt x="16230" y="457"/>
                      </a:lnTo>
                      <a:cubicBezTo>
                        <a:pt x="15001" y="-152"/>
                        <a:pt x="13556" y="-152"/>
                        <a:pt x="12327" y="457"/>
                      </a:cubicBezTo>
                      <a:lnTo>
                        <a:pt x="716" y="7125"/>
                      </a:lnTo>
                      <a:cubicBezTo>
                        <a:pt x="-141" y="7791"/>
                        <a:pt x="-331" y="8839"/>
                        <a:pt x="716"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4" name="Google Shape;754;p18"/>
                <p:cNvSpPr/>
                <p:nvPr/>
              </p:nvSpPr>
              <p:spPr>
                <a:xfrm>
                  <a:off x="4623779" y="4998072"/>
                  <a:ext cx="29363" cy="17011"/>
                </a:xfrm>
                <a:custGeom>
                  <a:rect b="b" l="l" r="r" t="t"/>
                  <a:pathLst>
                    <a:path extrusionOk="0" h="17011" w="29363">
                      <a:moveTo>
                        <a:pt x="679" y="9506"/>
                      </a:moveTo>
                      <a:lnTo>
                        <a:pt x="12957" y="16554"/>
                      </a:lnTo>
                      <a:cubicBezTo>
                        <a:pt x="14185" y="17164"/>
                        <a:pt x="15630" y="17164"/>
                        <a:pt x="16859" y="16554"/>
                      </a:cubicBezTo>
                      <a:lnTo>
                        <a:pt x="28470" y="9792"/>
                      </a:lnTo>
                      <a:cubicBezTo>
                        <a:pt x="29613" y="9125"/>
                        <a:pt x="29708" y="8077"/>
                        <a:pt x="28470" y="7506"/>
                      </a:cubicBezTo>
                      <a:lnTo>
                        <a:pt x="16288" y="457"/>
                      </a:lnTo>
                      <a:cubicBezTo>
                        <a:pt x="15059" y="-152"/>
                        <a:pt x="13614" y="-152"/>
                        <a:pt x="12385" y="457"/>
                      </a:cubicBezTo>
                      <a:lnTo>
                        <a:pt x="679" y="7220"/>
                      </a:lnTo>
                      <a:cubicBezTo>
                        <a:pt x="-178" y="7982"/>
                        <a:pt x="-273" y="8935"/>
                        <a:pt x="679"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5" name="Google Shape;755;p18"/>
                <p:cNvSpPr/>
                <p:nvPr/>
              </p:nvSpPr>
              <p:spPr>
                <a:xfrm>
                  <a:off x="4606671" y="4988070"/>
                  <a:ext cx="29244" cy="17106"/>
                </a:xfrm>
                <a:custGeom>
                  <a:rect b="b" l="l" r="r" t="t"/>
                  <a:pathLst>
                    <a:path extrusionOk="0" h="17106" w="29244">
                      <a:moveTo>
                        <a:pt x="560" y="9601"/>
                      </a:moveTo>
                      <a:lnTo>
                        <a:pt x="12742" y="16650"/>
                      </a:lnTo>
                      <a:cubicBezTo>
                        <a:pt x="13971" y="17259"/>
                        <a:pt x="15416" y="17259"/>
                        <a:pt x="16645" y="16650"/>
                      </a:cubicBezTo>
                      <a:lnTo>
                        <a:pt x="28352" y="9697"/>
                      </a:lnTo>
                      <a:cubicBezTo>
                        <a:pt x="29494" y="9030"/>
                        <a:pt x="29589" y="8077"/>
                        <a:pt x="28352" y="7506"/>
                      </a:cubicBezTo>
                      <a:lnTo>
                        <a:pt x="16169" y="457"/>
                      </a:lnTo>
                      <a:cubicBezTo>
                        <a:pt x="14940" y="-152"/>
                        <a:pt x="13495" y="-152"/>
                        <a:pt x="12267" y="457"/>
                      </a:cubicBezTo>
                      <a:lnTo>
                        <a:pt x="655" y="7220"/>
                      </a:lnTo>
                      <a:cubicBezTo>
                        <a:pt x="-202" y="7982"/>
                        <a:pt x="-202" y="9030"/>
                        <a:pt x="560" y="960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6" name="Google Shape;756;p18"/>
                <p:cNvSpPr/>
                <p:nvPr/>
              </p:nvSpPr>
              <p:spPr>
                <a:xfrm>
                  <a:off x="4589253" y="4978260"/>
                  <a:ext cx="29376" cy="16916"/>
                </a:xfrm>
                <a:custGeom>
                  <a:rect b="b" l="l" r="r" t="t"/>
                  <a:pathLst>
                    <a:path extrusionOk="0" h="16916" w="29376">
                      <a:moveTo>
                        <a:pt x="750" y="9411"/>
                      </a:moveTo>
                      <a:lnTo>
                        <a:pt x="12933" y="16459"/>
                      </a:lnTo>
                      <a:cubicBezTo>
                        <a:pt x="14161" y="17069"/>
                        <a:pt x="15606" y="17069"/>
                        <a:pt x="16835" y="16459"/>
                      </a:cubicBezTo>
                      <a:lnTo>
                        <a:pt x="28447" y="9792"/>
                      </a:lnTo>
                      <a:cubicBezTo>
                        <a:pt x="29589" y="9125"/>
                        <a:pt x="29779" y="8077"/>
                        <a:pt x="28447" y="7506"/>
                      </a:cubicBezTo>
                      <a:lnTo>
                        <a:pt x="16264" y="457"/>
                      </a:lnTo>
                      <a:cubicBezTo>
                        <a:pt x="15035" y="-152"/>
                        <a:pt x="13590" y="-152"/>
                        <a:pt x="12362" y="457"/>
                      </a:cubicBezTo>
                      <a:lnTo>
                        <a:pt x="750" y="7125"/>
                      </a:lnTo>
                      <a:cubicBezTo>
                        <a:pt x="-202" y="7792"/>
                        <a:pt x="-297" y="8839"/>
                        <a:pt x="750"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7" name="Google Shape;757;p18"/>
                <p:cNvSpPr/>
                <p:nvPr/>
              </p:nvSpPr>
              <p:spPr>
                <a:xfrm>
                  <a:off x="4572002" y="4968259"/>
                  <a:ext cx="29363" cy="16916"/>
                </a:xfrm>
                <a:custGeom>
                  <a:rect b="b" l="l" r="r" t="t"/>
                  <a:pathLst>
                    <a:path extrusionOk="0" h="16916" w="29363">
                      <a:moveTo>
                        <a:pt x="679" y="9411"/>
                      </a:moveTo>
                      <a:lnTo>
                        <a:pt x="12861" y="16459"/>
                      </a:lnTo>
                      <a:cubicBezTo>
                        <a:pt x="14090" y="17069"/>
                        <a:pt x="15535" y="17069"/>
                        <a:pt x="16764" y="16459"/>
                      </a:cubicBezTo>
                      <a:lnTo>
                        <a:pt x="28470" y="9792"/>
                      </a:lnTo>
                      <a:cubicBezTo>
                        <a:pt x="29613" y="9125"/>
                        <a:pt x="29708" y="8077"/>
                        <a:pt x="28470" y="7506"/>
                      </a:cubicBezTo>
                      <a:lnTo>
                        <a:pt x="16193" y="457"/>
                      </a:lnTo>
                      <a:cubicBezTo>
                        <a:pt x="14997" y="-152"/>
                        <a:pt x="13581" y="-152"/>
                        <a:pt x="12385" y="457"/>
                      </a:cubicBezTo>
                      <a:lnTo>
                        <a:pt x="679" y="7220"/>
                      </a:lnTo>
                      <a:cubicBezTo>
                        <a:pt x="-178" y="7792"/>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8" name="Google Shape;758;p18"/>
                <p:cNvSpPr/>
                <p:nvPr/>
              </p:nvSpPr>
              <p:spPr>
                <a:xfrm>
                  <a:off x="4554738" y="4958162"/>
                  <a:ext cx="29341" cy="17011"/>
                </a:xfrm>
                <a:custGeom>
                  <a:rect b="b" l="l" r="r" t="t"/>
                  <a:pathLst>
                    <a:path extrusionOk="0" h="17011" w="29341">
                      <a:moveTo>
                        <a:pt x="716" y="9506"/>
                      </a:moveTo>
                      <a:lnTo>
                        <a:pt x="12898" y="16554"/>
                      </a:lnTo>
                      <a:cubicBezTo>
                        <a:pt x="14127" y="17164"/>
                        <a:pt x="15572" y="17164"/>
                        <a:pt x="16801" y="16554"/>
                      </a:cubicBezTo>
                      <a:lnTo>
                        <a:pt x="28412" y="9792"/>
                      </a:lnTo>
                      <a:cubicBezTo>
                        <a:pt x="29554" y="9125"/>
                        <a:pt x="29745" y="8172"/>
                        <a:pt x="28412" y="7506"/>
                      </a:cubicBezTo>
                      <a:lnTo>
                        <a:pt x="16230" y="457"/>
                      </a:lnTo>
                      <a:cubicBezTo>
                        <a:pt x="15001" y="-152"/>
                        <a:pt x="13556" y="-152"/>
                        <a:pt x="12327" y="457"/>
                      </a:cubicBezTo>
                      <a:lnTo>
                        <a:pt x="716" y="7220"/>
                      </a:lnTo>
                      <a:cubicBezTo>
                        <a:pt x="-141" y="7982"/>
                        <a:pt x="-331" y="8935"/>
                        <a:pt x="716"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9" name="Google Shape;759;p18"/>
                <p:cNvSpPr/>
                <p:nvPr/>
              </p:nvSpPr>
              <p:spPr>
                <a:xfrm>
                  <a:off x="4537453" y="4948351"/>
                  <a:ext cx="29363" cy="16916"/>
                </a:xfrm>
                <a:custGeom>
                  <a:rect b="b" l="l" r="r" t="t"/>
                  <a:pathLst>
                    <a:path extrusionOk="0" h="16916" w="29363">
                      <a:moveTo>
                        <a:pt x="679" y="9411"/>
                      </a:moveTo>
                      <a:lnTo>
                        <a:pt x="12957" y="16459"/>
                      </a:lnTo>
                      <a:cubicBezTo>
                        <a:pt x="14185" y="17069"/>
                        <a:pt x="15630" y="17069"/>
                        <a:pt x="16859" y="16459"/>
                      </a:cubicBezTo>
                      <a:lnTo>
                        <a:pt x="28471" y="9696"/>
                      </a:lnTo>
                      <a:cubicBezTo>
                        <a:pt x="29613" y="9030"/>
                        <a:pt x="29708" y="8077"/>
                        <a:pt x="28471" y="7506"/>
                      </a:cubicBezTo>
                      <a:lnTo>
                        <a:pt x="16288" y="457"/>
                      </a:lnTo>
                      <a:cubicBezTo>
                        <a:pt x="15059" y="-152"/>
                        <a:pt x="13614" y="-152"/>
                        <a:pt x="12385" y="457"/>
                      </a:cubicBezTo>
                      <a:lnTo>
                        <a:pt x="679" y="7220"/>
                      </a:lnTo>
                      <a:cubicBezTo>
                        <a:pt x="-178" y="7791"/>
                        <a:pt x="-273" y="8839"/>
                        <a:pt x="679"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0" name="Google Shape;760;p18"/>
                <p:cNvSpPr/>
                <p:nvPr/>
              </p:nvSpPr>
              <p:spPr>
                <a:xfrm>
                  <a:off x="4520202" y="4938350"/>
                  <a:ext cx="29291" cy="16916"/>
                </a:xfrm>
                <a:custGeom>
                  <a:rect b="b" l="l" r="r" t="t"/>
                  <a:pathLst>
                    <a:path extrusionOk="0" h="16916" w="29291">
                      <a:moveTo>
                        <a:pt x="607" y="9411"/>
                      </a:moveTo>
                      <a:lnTo>
                        <a:pt x="12790" y="16459"/>
                      </a:lnTo>
                      <a:cubicBezTo>
                        <a:pt x="14019" y="17069"/>
                        <a:pt x="15464" y="17069"/>
                        <a:pt x="16692" y="16459"/>
                      </a:cubicBezTo>
                      <a:lnTo>
                        <a:pt x="28399" y="9791"/>
                      </a:lnTo>
                      <a:cubicBezTo>
                        <a:pt x="29541" y="9125"/>
                        <a:pt x="29636" y="8077"/>
                        <a:pt x="28399" y="7506"/>
                      </a:cubicBezTo>
                      <a:lnTo>
                        <a:pt x="16121" y="457"/>
                      </a:lnTo>
                      <a:cubicBezTo>
                        <a:pt x="14893" y="-152"/>
                        <a:pt x="13448" y="-152"/>
                        <a:pt x="12219" y="457"/>
                      </a:cubicBezTo>
                      <a:lnTo>
                        <a:pt x="607" y="7124"/>
                      </a:lnTo>
                      <a:cubicBezTo>
                        <a:pt x="-154" y="7791"/>
                        <a:pt x="-249" y="8839"/>
                        <a:pt x="607"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1" name="Google Shape;761;p18"/>
                <p:cNvSpPr/>
                <p:nvPr/>
              </p:nvSpPr>
              <p:spPr>
                <a:xfrm>
                  <a:off x="4502927" y="4928253"/>
                  <a:ext cx="29376" cy="17011"/>
                </a:xfrm>
                <a:custGeom>
                  <a:rect b="b" l="l" r="r" t="t"/>
                  <a:pathLst>
                    <a:path extrusionOk="0" h="17011" w="29376">
                      <a:moveTo>
                        <a:pt x="750" y="9506"/>
                      </a:moveTo>
                      <a:lnTo>
                        <a:pt x="12933" y="16555"/>
                      </a:lnTo>
                      <a:cubicBezTo>
                        <a:pt x="14161" y="17164"/>
                        <a:pt x="15606" y="17164"/>
                        <a:pt x="16835" y="16555"/>
                      </a:cubicBezTo>
                      <a:lnTo>
                        <a:pt x="28447" y="9792"/>
                      </a:lnTo>
                      <a:cubicBezTo>
                        <a:pt x="29589" y="9125"/>
                        <a:pt x="29779" y="8077"/>
                        <a:pt x="28447" y="7506"/>
                      </a:cubicBezTo>
                      <a:lnTo>
                        <a:pt x="16264" y="457"/>
                      </a:lnTo>
                      <a:cubicBezTo>
                        <a:pt x="15035" y="-152"/>
                        <a:pt x="13590" y="-152"/>
                        <a:pt x="12362" y="457"/>
                      </a:cubicBezTo>
                      <a:lnTo>
                        <a:pt x="750" y="7220"/>
                      </a:lnTo>
                      <a:cubicBezTo>
                        <a:pt x="-202" y="7982"/>
                        <a:pt x="-297" y="8934"/>
                        <a:pt x="750"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2" name="Google Shape;762;p18"/>
                <p:cNvSpPr/>
                <p:nvPr/>
              </p:nvSpPr>
              <p:spPr>
                <a:xfrm>
                  <a:off x="4464204" y="4906060"/>
                  <a:ext cx="50834" cy="28917"/>
                </a:xfrm>
                <a:custGeom>
                  <a:rect b="b" l="l" r="r" t="t"/>
                  <a:pathLst>
                    <a:path extrusionOk="0" h="28917" w="50834">
                      <a:moveTo>
                        <a:pt x="830" y="9411"/>
                      </a:moveTo>
                      <a:lnTo>
                        <a:pt x="34428" y="28461"/>
                      </a:lnTo>
                      <a:cubicBezTo>
                        <a:pt x="35624" y="29070"/>
                        <a:pt x="37040" y="29070"/>
                        <a:pt x="38235" y="28461"/>
                      </a:cubicBezTo>
                      <a:lnTo>
                        <a:pt x="49942" y="21698"/>
                      </a:lnTo>
                      <a:cubicBezTo>
                        <a:pt x="51084" y="21031"/>
                        <a:pt x="51179" y="20079"/>
                        <a:pt x="49942" y="19507"/>
                      </a:cubicBezTo>
                      <a:lnTo>
                        <a:pt x="16344" y="457"/>
                      </a:lnTo>
                      <a:cubicBezTo>
                        <a:pt x="15116" y="-152"/>
                        <a:pt x="13671" y="-152"/>
                        <a:pt x="12442" y="457"/>
                      </a:cubicBezTo>
                      <a:lnTo>
                        <a:pt x="830" y="7125"/>
                      </a:lnTo>
                      <a:cubicBezTo>
                        <a:pt x="-26" y="7792"/>
                        <a:pt x="-502" y="8839"/>
                        <a:pt x="830" y="9411"/>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3" name="Google Shape;763;p18"/>
                <p:cNvSpPr/>
                <p:nvPr/>
              </p:nvSpPr>
              <p:spPr>
                <a:xfrm>
                  <a:off x="4692687" y="5037982"/>
                  <a:ext cx="33968" cy="19459"/>
                </a:xfrm>
                <a:custGeom>
                  <a:rect b="b" l="l" r="r" t="t"/>
                  <a:pathLst>
                    <a:path extrusionOk="0" h="19459" w="33968">
                      <a:moveTo>
                        <a:pt x="870" y="9506"/>
                      </a:moveTo>
                      <a:lnTo>
                        <a:pt x="17526" y="19031"/>
                      </a:lnTo>
                      <a:cubicBezTo>
                        <a:pt x="18764" y="19603"/>
                        <a:pt x="20190" y="19603"/>
                        <a:pt x="21428" y="19031"/>
                      </a:cubicBezTo>
                      <a:lnTo>
                        <a:pt x="33040" y="12268"/>
                      </a:lnTo>
                      <a:cubicBezTo>
                        <a:pt x="34182" y="11602"/>
                        <a:pt x="34372" y="10554"/>
                        <a:pt x="33040" y="9982"/>
                      </a:cubicBezTo>
                      <a:lnTo>
                        <a:pt x="16384" y="457"/>
                      </a:lnTo>
                      <a:cubicBezTo>
                        <a:pt x="15155" y="-152"/>
                        <a:pt x="13710" y="-152"/>
                        <a:pt x="12481" y="457"/>
                      </a:cubicBezTo>
                      <a:lnTo>
                        <a:pt x="870" y="7220"/>
                      </a:lnTo>
                      <a:cubicBezTo>
                        <a:pt x="13" y="7982"/>
                        <a:pt x="-558" y="8934"/>
                        <a:pt x="870" y="9506"/>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64" name="Google Shape;764;p18"/>
              <p:cNvGrpSpPr/>
              <p:nvPr/>
            </p:nvGrpSpPr>
            <p:grpSpPr>
              <a:xfrm>
                <a:off x="4543079" y="4626313"/>
                <a:ext cx="286486" cy="386884"/>
                <a:chOff x="4543079" y="4626313"/>
                <a:chExt cx="286486" cy="386884"/>
              </a:xfrm>
            </p:grpSpPr>
            <p:grpSp>
              <p:nvGrpSpPr>
                <p:cNvPr id="765" name="Google Shape;765;p18"/>
                <p:cNvGrpSpPr/>
                <p:nvPr/>
              </p:nvGrpSpPr>
              <p:grpSpPr>
                <a:xfrm>
                  <a:off x="4543079" y="4626313"/>
                  <a:ext cx="286486" cy="386884"/>
                  <a:chOff x="4543079" y="4626313"/>
                  <a:chExt cx="286486" cy="386884"/>
                </a:xfrm>
              </p:grpSpPr>
              <p:sp>
                <p:nvSpPr>
                  <p:cNvPr id="766" name="Google Shape;766;p18"/>
                  <p:cNvSpPr/>
                  <p:nvPr/>
                </p:nvSpPr>
                <p:spPr>
                  <a:xfrm>
                    <a:off x="4543081" y="4626313"/>
                    <a:ext cx="286484" cy="386884"/>
                  </a:xfrm>
                  <a:custGeom>
                    <a:rect b="b" l="l" r="r" t="t"/>
                    <a:pathLst>
                      <a:path extrusionOk="0" h="386884" w="286484">
                        <a:moveTo>
                          <a:pt x="277062" y="386884"/>
                        </a:moveTo>
                        <a:lnTo>
                          <a:pt x="277062" y="386884"/>
                        </a:lnTo>
                        <a:lnTo>
                          <a:pt x="0" y="226674"/>
                        </a:lnTo>
                        <a:lnTo>
                          <a:pt x="0" y="8646"/>
                        </a:lnTo>
                        <a:lnTo>
                          <a:pt x="2094" y="3693"/>
                        </a:lnTo>
                        <a:lnTo>
                          <a:pt x="4378" y="2550"/>
                        </a:lnTo>
                        <a:lnTo>
                          <a:pt x="4378" y="2550"/>
                        </a:lnTo>
                        <a:cubicBezTo>
                          <a:pt x="10268" y="-850"/>
                          <a:pt x="17524" y="-850"/>
                          <a:pt x="23414" y="2550"/>
                        </a:cubicBezTo>
                        <a:lnTo>
                          <a:pt x="276967" y="149140"/>
                        </a:lnTo>
                        <a:cubicBezTo>
                          <a:pt x="282880" y="152559"/>
                          <a:pt x="286511" y="158884"/>
                          <a:pt x="286485" y="165714"/>
                        </a:cubicBezTo>
                        <a:lnTo>
                          <a:pt x="286485" y="370310"/>
                        </a:lnTo>
                        <a:cubicBezTo>
                          <a:pt x="284867" y="380883"/>
                          <a:pt x="282963" y="383836"/>
                          <a:pt x="277062" y="386884"/>
                        </a:cubicBez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7" name="Google Shape;767;p18"/>
                  <p:cNvSpPr/>
                  <p:nvPr/>
                </p:nvSpPr>
                <p:spPr>
                  <a:xfrm>
                    <a:off x="4543081" y="4626313"/>
                    <a:ext cx="284295" cy="175524"/>
                  </a:xfrm>
                  <a:custGeom>
                    <a:rect b="b" l="l" r="r" t="t"/>
                    <a:pathLst>
                      <a:path extrusionOk="0" h="175524" w="284295">
                        <a:moveTo>
                          <a:pt x="251650" y="175524"/>
                        </a:moveTo>
                        <a:lnTo>
                          <a:pt x="0" y="15885"/>
                        </a:lnTo>
                        <a:lnTo>
                          <a:pt x="0" y="8646"/>
                        </a:lnTo>
                        <a:lnTo>
                          <a:pt x="2094" y="3693"/>
                        </a:lnTo>
                        <a:lnTo>
                          <a:pt x="4378" y="2550"/>
                        </a:lnTo>
                        <a:cubicBezTo>
                          <a:pt x="10268" y="-850"/>
                          <a:pt x="17524" y="-850"/>
                          <a:pt x="23414" y="2550"/>
                        </a:cubicBezTo>
                        <a:lnTo>
                          <a:pt x="276967" y="149140"/>
                        </a:lnTo>
                        <a:cubicBezTo>
                          <a:pt x="280042" y="150940"/>
                          <a:pt x="282574" y="153540"/>
                          <a:pt x="284296" y="156665"/>
                        </a:cubicBezTo>
                        <a:close/>
                      </a:path>
                    </a:pathLst>
                  </a:custGeom>
                  <a:solidFill>
                    <a:srgbClr val="E5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8" name="Google Shape;768;p18"/>
                  <p:cNvSpPr/>
                  <p:nvPr/>
                </p:nvSpPr>
                <p:spPr>
                  <a:xfrm>
                    <a:off x="4543079" y="4629510"/>
                    <a:ext cx="277444" cy="383687"/>
                  </a:xfrm>
                  <a:custGeom>
                    <a:rect b="b" l="l" r="r" t="t"/>
                    <a:pathLst>
                      <a:path extrusionOk="0" h="383687" w="277444">
                        <a:moveTo>
                          <a:pt x="6283" y="497"/>
                        </a:moveTo>
                        <a:lnTo>
                          <a:pt x="272781" y="154230"/>
                        </a:lnTo>
                        <a:cubicBezTo>
                          <a:pt x="275643" y="155926"/>
                          <a:pt x="277410" y="159002"/>
                          <a:pt x="277445" y="162326"/>
                        </a:cubicBezTo>
                        <a:lnTo>
                          <a:pt x="277445" y="383688"/>
                        </a:lnTo>
                        <a:lnTo>
                          <a:pt x="2" y="223477"/>
                        </a:lnTo>
                        <a:lnTo>
                          <a:pt x="2" y="4402"/>
                        </a:lnTo>
                        <a:cubicBezTo>
                          <a:pt x="-62" y="2040"/>
                          <a:pt x="1803" y="68"/>
                          <a:pt x="4167" y="1"/>
                        </a:cubicBezTo>
                        <a:cubicBezTo>
                          <a:pt x="4904" y="-17"/>
                          <a:pt x="5632" y="154"/>
                          <a:pt x="6283" y="497"/>
                        </a:cubicBezTo>
                        <a:close/>
                      </a:path>
                    </a:pathLst>
                  </a:custGeom>
                  <a:solidFill>
                    <a:srgbClr val="DCEE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9" name="Google Shape;769;p18"/>
                  <p:cNvSpPr/>
                  <p:nvPr/>
                </p:nvSpPr>
                <p:spPr>
                  <a:xfrm>
                    <a:off x="4543079" y="4629510"/>
                    <a:ext cx="277444" cy="383687"/>
                  </a:xfrm>
                  <a:custGeom>
                    <a:rect b="b" l="l" r="r" t="t"/>
                    <a:pathLst>
                      <a:path extrusionOk="0" h="383687" w="277444">
                        <a:moveTo>
                          <a:pt x="6283" y="497"/>
                        </a:moveTo>
                        <a:lnTo>
                          <a:pt x="272781" y="154230"/>
                        </a:lnTo>
                        <a:cubicBezTo>
                          <a:pt x="275643" y="155926"/>
                          <a:pt x="277410" y="159002"/>
                          <a:pt x="277445" y="162326"/>
                        </a:cubicBezTo>
                        <a:lnTo>
                          <a:pt x="277445" y="383688"/>
                        </a:lnTo>
                        <a:lnTo>
                          <a:pt x="2" y="223477"/>
                        </a:lnTo>
                        <a:lnTo>
                          <a:pt x="2" y="4402"/>
                        </a:lnTo>
                        <a:cubicBezTo>
                          <a:pt x="-62" y="2040"/>
                          <a:pt x="1803" y="68"/>
                          <a:pt x="4167" y="1"/>
                        </a:cubicBezTo>
                        <a:cubicBezTo>
                          <a:pt x="4904" y="-17"/>
                          <a:pt x="5632" y="154"/>
                          <a:pt x="6283" y="497"/>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0" name="Google Shape;770;p18"/>
                  <p:cNvSpPr/>
                  <p:nvPr/>
                </p:nvSpPr>
                <p:spPr>
                  <a:xfrm>
                    <a:off x="4543081" y="4845081"/>
                    <a:ext cx="277062" cy="168020"/>
                  </a:xfrm>
                  <a:custGeom>
                    <a:rect b="b" l="l" r="r" t="t"/>
                    <a:pathLst>
                      <a:path extrusionOk="0" h="168020" w="277062">
                        <a:moveTo>
                          <a:pt x="277062" y="168021"/>
                        </a:moveTo>
                        <a:lnTo>
                          <a:pt x="277062" y="160210"/>
                        </a:lnTo>
                        <a:lnTo>
                          <a:pt x="0" y="0"/>
                        </a:lnTo>
                        <a:lnTo>
                          <a:pt x="0" y="7906"/>
                        </a:lnTo>
                        <a:lnTo>
                          <a:pt x="277062" y="168021"/>
                        </a:lnTo>
                        <a:close/>
                      </a:path>
                    </a:pathLst>
                  </a:custGeom>
                  <a:solidFill>
                    <a:srgbClr val="DBDBD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71" name="Google Shape;771;p18"/>
                <p:cNvSpPr/>
                <p:nvPr/>
              </p:nvSpPr>
              <p:spPr>
                <a:xfrm>
                  <a:off x="4550219" y="4641437"/>
                  <a:ext cx="3426" cy="199929"/>
                </a:xfrm>
                <a:custGeom>
                  <a:rect b="b" l="l" r="r" t="t"/>
                  <a:pathLst>
                    <a:path extrusionOk="0" h="199929" w="3426">
                      <a:moveTo>
                        <a:pt x="0" y="199930"/>
                      </a:moveTo>
                      <a:lnTo>
                        <a:pt x="0" y="0"/>
                      </a:lnTo>
                      <a:lnTo>
                        <a:pt x="3426" y="2000"/>
                      </a:lnTo>
                      <a:lnTo>
                        <a:pt x="3426" y="198310"/>
                      </a:lnTo>
                      <a:lnTo>
                        <a:pt x="0" y="199930"/>
                      </a:lnTo>
                      <a:close/>
                    </a:path>
                  </a:pathLst>
                </a:custGeom>
                <a:solidFill>
                  <a:srgbClr val="1E377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2" name="Google Shape;772;p18"/>
                <p:cNvSpPr/>
                <p:nvPr/>
              </p:nvSpPr>
              <p:spPr>
                <a:xfrm>
                  <a:off x="4553645" y="4643437"/>
                  <a:ext cx="257645" cy="344805"/>
                </a:xfrm>
                <a:custGeom>
                  <a:rect b="b" l="l" r="r" t="t"/>
                  <a:pathLst>
                    <a:path extrusionOk="0" h="344805" w="257645">
                      <a:moveTo>
                        <a:pt x="0" y="0"/>
                      </a:moveTo>
                      <a:lnTo>
                        <a:pt x="0" y="196310"/>
                      </a:lnTo>
                      <a:lnTo>
                        <a:pt x="257646" y="344805"/>
                      </a:lnTo>
                      <a:lnTo>
                        <a:pt x="257646" y="148876"/>
                      </a:lnTo>
                      <a:lnTo>
                        <a:pt x="0" y="0"/>
                      </a:ln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3" name="Google Shape;773;p18"/>
                <p:cNvSpPr/>
                <p:nvPr/>
              </p:nvSpPr>
              <p:spPr>
                <a:xfrm>
                  <a:off x="4550219" y="4839747"/>
                  <a:ext cx="261072" cy="152400"/>
                </a:xfrm>
                <a:custGeom>
                  <a:rect b="b" l="l" r="r" t="t"/>
                  <a:pathLst>
                    <a:path extrusionOk="0" h="152400" w="261072">
                      <a:moveTo>
                        <a:pt x="0" y="1619"/>
                      </a:moveTo>
                      <a:lnTo>
                        <a:pt x="261072" y="152400"/>
                      </a:lnTo>
                      <a:lnTo>
                        <a:pt x="261072" y="148495"/>
                      </a:lnTo>
                      <a:lnTo>
                        <a:pt x="3426" y="0"/>
                      </a:lnTo>
                      <a:lnTo>
                        <a:pt x="0" y="1619"/>
                      </a:lnTo>
                      <a:close/>
                    </a:path>
                  </a:pathLst>
                </a:custGeom>
                <a:solidFill>
                  <a:srgbClr val="031F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774" name="Google Shape;774;p18"/>
            <p:cNvSpPr/>
            <p:nvPr/>
          </p:nvSpPr>
          <p:spPr>
            <a:xfrm>
              <a:off x="2723181" y="3858886"/>
              <a:ext cx="360479" cy="597446"/>
            </a:xfrm>
            <a:custGeom>
              <a:rect b="b" l="l" r="r" t="t"/>
              <a:pathLst>
                <a:path extrusionOk="0" h="597446" w="360479">
                  <a:moveTo>
                    <a:pt x="124331" y="5750"/>
                  </a:moveTo>
                  <a:cubicBezTo>
                    <a:pt x="117764" y="22133"/>
                    <a:pt x="134515" y="42326"/>
                    <a:pt x="179153" y="56327"/>
                  </a:cubicBezTo>
                  <a:cubicBezTo>
                    <a:pt x="223792" y="70329"/>
                    <a:pt x="227884" y="52327"/>
                    <a:pt x="227884" y="52327"/>
                  </a:cubicBezTo>
                  <a:cubicBezTo>
                    <a:pt x="257639" y="65662"/>
                    <a:pt x="286647" y="80607"/>
                    <a:pt x="314781" y="97094"/>
                  </a:cubicBezTo>
                  <a:cubicBezTo>
                    <a:pt x="341526" y="116144"/>
                    <a:pt x="353424" y="170151"/>
                    <a:pt x="357040" y="261782"/>
                  </a:cubicBezTo>
                  <a:cubicBezTo>
                    <a:pt x="361228" y="367890"/>
                    <a:pt x="361609" y="525243"/>
                    <a:pt x="358087" y="552389"/>
                  </a:cubicBezTo>
                  <a:cubicBezTo>
                    <a:pt x="358087" y="552389"/>
                    <a:pt x="307929" y="602300"/>
                    <a:pt x="243874" y="597062"/>
                  </a:cubicBezTo>
                  <a:cubicBezTo>
                    <a:pt x="179820" y="591823"/>
                    <a:pt x="71793" y="534863"/>
                    <a:pt x="45619" y="491144"/>
                  </a:cubicBezTo>
                  <a:cubicBezTo>
                    <a:pt x="46285" y="398180"/>
                    <a:pt x="57231" y="383035"/>
                    <a:pt x="42193" y="329219"/>
                  </a:cubicBezTo>
                  <a:cubicBezTo>
                    <a:pt x="7738" y="206632"/>
                    <a:pt x="-10441" y="156340"/>
                    <a:pt x="6311" y="74901"/>
                  </a:cubicBezTo>
                  <a:cubicBezTo>
                    <a:pt x="20111" y="7750"/>
                    <a:pt x="39432" y="-632"/>
                    <a:pt x="65987" y="35"/>
                  </a:cubicBezTo>
                  <a:cubicBezTo>
                    <a:pt x="85522" y="901"/>
                    <a:pt x="104997" y="2816"/>
                    <a:pt x="124331" y="5750"/>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5" name="Google Shape;775;p18"/>
            <p:cNvSpPr/>
            <p:nvPr/>
          </p:nvSpPr>
          <p:spPr>
            <a:xfrm>
              <a:off x="2983060" y="3959444"/>
              <a:ext cx="457273" cy="356362"/>
            </a:xfrm>
            <a:custGeom>
              <a:rect b="b" l="l" r="r" t="t"/>
              <a:pathLst>
                <a:path extrusionOk="0" h="356362" w="457273">
                  <a:moveTo>
                    <a:pt x="202618" y="274952"/>
                  </a:moveTo>
                  <a:cubicBezTo>
                    <a:pt x="150080" y="288192"/>
                    <a:pt x="137707" y="255045"/>
                    <a:pt x="130759" y="227327"/>
                  </a:cubicBezTo>
                  <a:cubicBezTo>
                    <a:pt x="114388" y="160938"/>
                    <a:pt x="104870" y="100931"/>
                    <a:pt x="92497" y="62831"/>
                  </a:cubicBezTo>
                  <a:cubicBezTo>
                    <a:pt x="77840" y="18254"/>
                    <a:pt x="62421" y="11110"/>
                    <a:pt x="40721" y="2442"/>
                  </a:cubicBezTo>
                  <a:cubicBezTo>
                    <a:pt x="15308" y="-7750"/>
                    <a:pt x="-6868" y="13777"/>
                    <a:pt x="1983" y="70450"/>
                  </a:cubicBezTo>
                  <a:cubicBezTo>
                    <a:pt x="11977" y="137602"/>
                    <a:pt x="25112" y="184750"/>
                    <a:pt x="50143" y="264094"/>
                  </a:cubicBezTo>
                  <a:cubicBezTo>
                    <a:pt x="56711" y="284858"/>
                    <a:pt x="71368" y="321720"/>
                    <a:pt x="93354" y="339532"/>
                  </a:cubicBezTo>
                  <a:cubicBezTo>
                    <a:pt x="120575" y="361439"/>
                    <a:pt x="161406" y="360487"/>
                    <a:pt x="223367" y="345152"/>
                  </a:cubicBezTo>
                  <a:cubicBezTo>
                    <a:pt x="249731" y="338579"/>
                    <a:pt x="278665" y="322768"/>
                    <a:pt x="328062" y="299432"/>
                  </a:cubicBezTo>
                  <a:cubicBezTo>
                    <a:pt x="341482" y="293240"/>
                    <a:pt x="351952" y="289049"/>
                    <a:pt x="377650" y="277048"/>
                  </a:cubicBezTo>
                  <a:cubicBezTo>
                    <a:pt x="403454" y="265427"/>
                    <a:pt x="426079" y="247749"/>
                    <a:pt x="443608" y="225517"/>
                  </a:cubicBezTo>
                  <a:cubicBezTo>
                    <a:pt x="457123" y="205991"/>
                    <a:pt x="458931" y="196942"/>
                    <a:pt x="456171" y="192371"/>
                  </a:cubicBezTo>
                  <a:cubicBezTo>
                    <a:pt x="453411" y="187799"/>
                    <a:pt x="446654" y="187989"/>
                    <a:pt x="439420" y="196181"/>
                  </a:cubicBezTo>
                  <a:cubicBezTo>
                    <a:pt x="428946" y="210097"/>
                    <a:pt x="416049" y="222003"/>
                    <a:pt x="401349" y="231328"/>
                  </a:cubicBezTo>
                  <a:cubicBezTo>
                    <a:pt x="401349" y="231328"/>
                    <a:pt x="417910" y="214088"/>
                    <a:pt x="426952" y="202753"/>
                  </a:cubicBezTo>
                  <a:cubicBezTo>
                    <a:pt x="435249" y="193018"/>
                    <a:pt x="442167" y="182179"/>
                    <a:pt x="447510" y="170558"/>
                  </a:cubicBezTo>
                  <a:cubicBezTo>
                    <a:pt x="452269" y="159224"/>
                    <a:pt x="442466" y="143698"/>
                    <a:pt x="435042" y="151508"/>
                  </a:cubicBezTo>
                  <a:cubicBezTo>
                    <a:pt x="427618" y="159319"/>
                    <a:pt x="424001" y="167987"/>
                    <a:pt x="410391" y="184274"/>
                  </a:cubicBezTo>
                  <a:cubicBezTo>
                    <a:pt x="403232" y="192971"/>
                    <a:pt x="395051" y="200781"/>
                    <a:pt x="386025" y="207515"/>
                  </a:cubicBezTo>
                  <a:cubicBezTo>
                    <a:pt x="394480" y="196114"/>
                    <a:pt x="401992" y="184036"/>
                    <a:pt x="408487" y="171416"/>
                  </a:cubicBezTo>
                  <a:cubicBezTo>
                    <a:pt x="414319" y="161509"/>
                    <a:pt x="417162" y="150137"/>
                    <a:pt x="416673" y="138649"/>
                  </a:cubicBezTo>
                  <a:cubicBezTo>
                    <a:pt x="416673" y="132744"/>
                    <a:pt x="407916" y="125696"/>
                    <a:pt x="400016" y="136935"/>
                  </a:cubicBezTo>
                  <a:cubicBezTo>
                    <a:pt x="392117" y="148174"/>
                    <a:pt x="388310" y="162938"/>
                    <a:pt x="371463" y="180179"/>
                  </a:cubicBezTo>
                  <a:cubicBezTo>
                    <a:pt x="359471" y="192656"/>
                    <a:pt x="349287" y="199800"/>
                    <a:pt x="348906" y="196371"/>
                  </a:cubicBezTo>
                  <a:cubicBezTo>
                    <a:pt x="348525" y="192942"/>
                    <a:pt x="356235" y="185989"/>
                    <a:pt x="360518" y="171511"/>
                  </a:cubicBezTo>
                  <a:cubicBezTo>
                    <a:pt x="364801" y="157033"/>
                    <a:pt x="360518" y="141602"/>
                    <a:pt x="352428" y="139888"/>
                  </a:cubicBezTo>
                  <a:cubicBezTo>
                    <a:pt x="344338" y="138173"/>
                    <a:pt x="345956" y="138649"/>
                    <a:pt x="339579" y="152270"/>
                  </a:cubicBezTo>
                  <a:cubicBezTo>
                    <a:pt x="333202" y="165891"/>
                    <a:pt x="323779" y="176178"/>
                    <a:pt x="315879" y="196181"/>
                  </a:cubicBezTo>
                  <a:cubicBezTo>
                    <a:pt x="311874" y="210192"/>
                    <a:pt x="304450" y="222993"/>
                    <a:pt x="294274" y="233423"/>
                  </a:cubicBezTo>
                  <a:cubicBezTo>
                    <a:pt x="281330" y="247139"/>
                    <a:pt x="252681" y="262856"/>
                    <a:pt x="202618" y="274952"/>
                  </a:cubicBezTo>
                  <a:close/>
                </a:path>
              </a:pathLst>
            </a:custGeom>
            <a:solidFill>
              <a:srgbClr val="DFAE8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6" name="Google Shape;776;p18"/>
            <p:cNvSpPr/>
            <p:nvPr/>
          </p:nvSpPr>
          <p:spPr>
            <a:xfrm>
              <a:off x="2966834" y="3952080"/>
              <a:ext cx="139371" cy="203905"/>
            </a:xfrm>
            <a:custGeom>
              <a:rect b="b" l="l" r="r" t="t"/>
              <a:pathLst>
                <a:path extrusionOk="0" h="203905" w="139371">
                  <a:moveTo>
                    <a:pt x="37531" y="948"/>
                  </a:moveTo>
                  <a:cubicBezTo>
                    <a:pt x="72652" y="-4291"/>
                    <a:pt x="97493" y="11521"/>
                    <a:pt x="113007" y="64861"/>
                  </a:cubicBezTo>
                  <a:cubicBezTo>
                    <a:pt x="128521" y="118201"/>
                    <a:pt x="139371" y="161921"/>
                    <a:pt x="139371" y="161921"/>
                  </a:cubicBezTo>
                  <a:cubicBezTo>
                    <a:pt x="125444" y="182018"/>
                    <a:pt x="104367" y="196020"/>
                    <a:pt x="80456" y="201068"/>
                  </a:cubicBezTo>
                  <a:cubicBezTo>
                    <a:pt x="38483" y="211165"/>
                    <a:pt x="23350" y="191067"/>
                    <a:pt x="23350" y="191067"/>
                  </a:cubicBezTo>
                  <a:cubicBezTo>
                    <a:pt x="23350" y="191067"/>
                    <a:pt x="11643" y="135251"/>
                    <a:pt x="4314" y="97246"/>
                  </a:cubicBezTo>
                  <a:cubicBezTo>
                    <a:pt x="-3015" y="59241"/>
                    <a:pt x="-5965" y="7330"/>
                    <a:pt x="37531" y="948"/>
                  </a:cubicBezTo>
                  <a:close/>
                </a:path>
              </a:pathLst>
            </a:custGeom>
            <a:solidFill>
              <a:srgbClr val="EDED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7" name="Google Shape;777;p18"/>
            <p:cNvSpPr/>
            <p:nvPr/>
          </p:nvSpPr>
          <p:spPr>
            <a:xfrm>
              <a:off x="2806828" y="3576743"/>
              <a:ext cx="227254" cy="250802"/>
            </a:xfrm>
            <a:custGeom>
              <a:rect b="b" l="l" r="r" t="t"/>
              <a:pathLst>
                <a:path extrusionOk="0" h="250802" w="227254">
                  <a:moveTo>
                    <a:pt x="214479" y="103393"/>
                  </a:moveTo>
                  <a:cubicBezTo>
                    <a:pt x="214479" y="103393"/>
                    <a:pt x="269967" y="18907"/>
                    <a:pt x="149663" y="1762"/>
                  </a:cubicBezTo>
                  <a:cubicBezTo>
                    <a:pt x="62861" y="-10716"/>
                    <a:pt x="6896" y="45100"/>
                    <a:pt x="710" y="105679"/>
                  </a:cubicBezTo>
                  <a:cubicBezTo>
                    <a:pt x="-5477" y="163496"/>
                    <a:pt x="30119" y="223599"/>
                    <a:pt x="55817" y="247411"/>
                  </a:cubicBezTo>
                  <a:cubicBezTo>
                    <a:pt x="68381" y="251888"/>
                    <a:pt x="95316" y="254460"/>
                    <a:pt x="130817" y="238363"/>
                  </a:cubicBezTo>
                  <a:cubicBezTo>
                    <a:pt x="132258" y="222532"/>
                    <a:pt x="132799" y="206635"/>
                    <a:pt x="132435" y="190738"/>
                  </a:cubicBezTo>
                  <a:cubicBezTo>
                    <a:pt x="132435" y="190738"/>
                    <a:pt x="90748" y="101869"/>
                    <a:pt x="214479" y="103393"/>
                  </a:cubicBezTo>
                  <a:close/>
                </a:path>
              </a:pathLst>
            </a:custGeom>
            <a:solidFill>
              <a:srgbClr val="3A2C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8" name="Google Shape;778;p18"/>
            <p:cNvSpPr/>
            <p:nvPr/>
          </p:nvSpPr>
          <p:spPr>
            <a:xfrm>
              <a:off x="3061186" y="4495381"/>
              <a:ext cx="201300" cy="278129"/>
            </a:xfrm>
            <a:custGeom>
              <a:rect b="b" l="l" r="r" t="t"/>
              <a:pathLst>
                <a:path extrusionOk="0" h="278129" w="201300">
                  <a:moveTo>
                    <a:pt x="201301" y="253746"/>
                  </a:moveTo>
                  <a:lnTo>
                    <a:pt x="201301" y="0"/>
                  </a:lnTo>
                  <a:lnTo>
                    <a:pt x="0" y="117634"/>
                  </a:lnTo>
                  <a:lnTo>
                    <a:pt x="77570" y="278130"/>
                  </a:lnTo>
                  <a:lnTo>
                    <a:pt x="201301" y="253746"/>
                  </a:lnTo>
                  <a:close/>
                </a:path>
              </a:pathLst>
            </a:custGeom>
            <a:solidFill>
              <a:srgbClr val="C4C7D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9" name="Google Shape;779;p18"/>
            <p:cNvSpPr/>
            <p:nvPr/>
          </p:nvSpPr>
          <p:spPr>
            <a:xfrm>
              <a:off x="3130570" y="4465187"/>
              <a:ext cx="131916" cy="77057"/>
            </a:xfrm>
            <a:custGeom>
              <a:rect b="b" l="l" r="r" t="t"/>
              <a:pathLst>
                <a:path extrusionOk="0" h="77057" w="131916">
                  <a:moveTo>
                    <a:pt x="0" y="44863"/>
                  </a:moveTo>
                  <a:lnTo>
                    <a:pt x="77284" y="0"/>
                  </a:lnTo>
                  <a:lnTo>
                    <a:pt x="131916" y="31528"/>
                  </a:lnTo>
                  <a:lnTo>
                    <a:pt x="51777" y="77057"/>
                  </a:lnTo>
                  <a:lnTo>
                    <a:pt x="0" y="44863"/>
                  </a:lnTo>
                  <a:close/>
                </a:path>
              </a:pathLst>
            </a:custGeom>
            <a:solidFill>
              <a:srgbClr val="D6D8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80" name="Google Shape;780;p18"/>
          <p:cNvSpPr txBox="1"/>
          <p:nvPr>
            <p:ph idx="4294967295" type="ctrTitle"/>
          </p:nvPr>
        </p:nvSpPr>
        <p:spPr>
          <a:xfrm>
            <a:off x="685800" y="1202438"/>
            <a:ext cx="4343700" cy="832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7200"/>
              <a:t>THANKS</a:t>
            </a:r>
            <a:r>
              <a:rPr lang="en" sz="7200"/>
              <a:t>!</a:t>
            </a:r>
            <a:endParaRPr sz="7200"/>
          </a:p>
        </p:txBody>
      </p:sp>
      <p:sp>
        <p:nvSpPr>
          <p:cNvPr id="781" name="Google Shape;781;p18"/>
          <p:cNvSpPr txBox="1"/>
          <p:nvPr>
            <p:ph idx="4294967295" type="subTitle"/>
          </p:nvPr>
        </p:nvSpPr>
        <p:spPr>
          <a:xfrm>
            <a:off x="685800" y="2021059"/>
            <a:ext cx="4343700" cy="19200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b="1" lang="en" sz="3600">
                <a:solidFill>
                  <a:schemeClr val="accent1"/>
                </a:solidFill>
                <a:latin typeface="Barlow"/>
                <a:ea typeface="Barlow"/>
                <a:cs typeface="Barlow"/>
                <a:sym typeface="Barlow"/>
              </a:rPr>
              <a:t>Any questions?</a:t>
            </a:r>
            <a:endParaRPr b="1" sz="3600">
              <a:solidFill>
                <a:schemeClr val="accent1"/>
              </a:solidFill>
              <a:latin typeface="Barlow"/>
              <a:ea typeface="Barlow"/>
              <a:cs typeface="Barlow"/>
              <a:sym typeface="Barlow"/>
            </a:endParaRPr>
          </a:p>
          <a:p>
            <a:pPr indent="0" lvl="0" marL="457200" rtl="0" algn="l">
              <a:spcBef>
                <a:spcPts val="6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oler template">
  <a:themeElements>
    <a:clrScheme name="Custom 347">
      <a:dk1>
        <a:srgbClr val="3A3F50"/>
      </a:dk1>
      <a:lt1>
        <a:srgbClr val="FFFFFF"/>
      </a:lt1>
      <a:dk2>
        <a:srgbClr val="757B89"/>
      </a:dk2>
      <a:lt2>
        <a:srgbClr val="E9EAF2"/>
      </a:lt2>
      <a:accent1>
        <a:srgbClr val="00B5DD"/>
      </a:accent1>
      <a:accent2>
        <a:srgbClr val="007BB9"/>
      </a:accent2>
      <a:accent3>
        <a:srgbClr val="8C50FF"/>
      </a:accent3>
      <a:accent4>
        <a:srgbClr val="FF4D4D"/>
      </a:accent4>
      <a:accent5>
        <a:srgbClr val="F9CB07"/>
      </a:accent5>
      <a:accent6>
        <a:srgbClr val="A6CE28"/>
      </a:accent6>
      <a:hlink>
        <a:srgbClr val="007BB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