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4" r:id="rId23"/>
    <p:sldId id="277" r:id="rId24"/>
    <p:sldId id="280" r:id="rId25"/>
    <p:sldId id="278" r:id="rId26"/>
    <p:sldId id="283" r:id="rId27"/>
    <p:sldId id="281" r:id="rId28"/>
    <p:sldId id="282" r:id="rId29"/>
    <p:sldId id="279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74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A33B-C9B2-7023-8213-541DC005F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89F92-2398-01A9-A611-CAD3051A7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183FC-CF32-0403-5E51-6362D043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7D430-F28C-9204-DF88-12F8A730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60DAF-FB3E-9F77-24A6-757A25ED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9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83BD-6A7C-4827-31C3-7934AFFD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0B0B9-5375-06E5-00AD-E42AD64F9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796E5-5763-1545-6890-05313BB6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8EB64-095B-7428-FE61-E77682B6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4D3CA-A6B3-71A7-BD1D-7239B8E8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7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2DA6-2DD8-6C54-77FE-50943924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D15AA-4011-3803-01B4-2D3196336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885E2-2D76-15C0-5F10-7F5D9F355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2209F-CF73-2C75-78C5-DAAB8D44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6075A-0F89-F669-DBD4-F5363F18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82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C27C-7443-32E9-34FF-B2551D3C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8D941-99DF-DB46-92AF-3DD2D43130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C2B83-7B0E-EAAD-0837-6EA108AD4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8A523-4B55-4D03-3D9A-4935C2BD7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66767-4D5B-F014-FEB1-5CEB355F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1744B-B6CD-423D-2A2A-AF0308BC6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95C2-B172-D373-4CF6-D81A23DC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49133-1779-AFD0-4FAF-51430AA7A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DD803-F0E8-83BF-56A6-A0091F888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0049CC-DF51-1BBF-1DC4-D18112010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A450-6AB8-7765-FA18-6AFA1CB14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B67201-499E-487F-FFED-A6B3D6AE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598037-127B-96D9-1A13-C0F254C4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4C292-26F6-371D-EAE1-511094286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9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5D8E-3286-D683-1437-EB584F7BC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5A9E1-444C-D39D-E186-CFF21E8B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46809-4C48-7FB7-CA60-E9C4F3546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F0271-FCCE-E8E6-F518-1658AFCA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FC5D81-AD6A-7853-2FF4-9085599D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EE98E-2D3A-0F4D-3C7F-18778DF7D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6F6E6-B4B8-9416-2014-62A46F8A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1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29D25-8FC2-EB96-0446-E9308F46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BA5EF-F8C8-56A5-770E-6BF2AEC00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621D6-20B9-0666-23C3-7AE18D267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E794D-B066-0F86-3BCA-3CC633E51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2875F-94C5-B35B-26B2-963E36B0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499FC-72A1-1839-1859-A6D925ED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1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1BE92-744A-E651-A822-6039CAD98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EA54A-CE59-46B4-D0EF-2183D574D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E9A7E-E8F0-3268-7B59-BC168A31A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3F73C-BAC8-1446-7D58-793A3716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BB4F1-5B67-2730-318B-B41A1D83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F09ED-588A-F19D-9CF8-646161DA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03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614E9-E3BD-9A16-4F3D-2BE70861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C5FB9-2FB1-43A6-077F-583488DBD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04219-732F-6A12-1EA6-643494D4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708C6-AD45-6399-6FB4-4E6F3059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89339-5AEC-C7B9-D108-3CE91CDDA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0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BA9C04-3857-EE66-D360-0F6E16F22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106B35-C411-AA40-5630-1E288F8A3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C609E-3295-18C2-2C7D-2B67754F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297AA-F488-57CF-98F5-4B72A901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DF67A-F2D4-58B0-A8EF-19EAEE45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0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920F63-D319-6925-C0FB-7FDAF631C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A28AE-EACF-6C47-29C2-94A834D78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438FC-DA24-892F-17BF-209010FB3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07E55-0760-4516-B06B-3F13B4DC1009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16133-D7C0-9533-BB13-5E09DFA0A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584B4-0704-781D-9A11-647C9D174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1622B-8813-4BE4-A491-1FF0E33AD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7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sv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tableware, sign, dishware&#10;&#10;Description automatically generated">
            <a:extLst>
              <a:ext uri="{FF2B5EF4-FFF2-40B4-BE49-F238E27FC236}">
                <a16:creationId xmlns:a16="http://schemas.microsoft.com/office/drawing/2014/main" id="{39D36B3A-14B7-2CB1-C59E-5437F61F0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612" y="666750"/>
            <a:ext cx="1628775" cy="8001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33CAD3C-643E-C19D-5A50-EE371A653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6145" y="976842"/>
            <a:ext cx="269557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2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38C70C5-CA64-A0FD-F9D6-AE1B45B90E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24631" r="8111" b="5038"/>
          <a:stretch/>
        </p:blipFill>
        <p:spPr>
          <a:xfrm>
            <a:off x="1000489" y="1017357"/>
            <a:ext cx="4167152" cy="4823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F7BF46-1659-D7E2-8A69-91CA1DC4DE7C}"/>
              </a:ext>
            </a:extLst>
          </p:cNvPr>
          <p:cNvSpPr txBox="1"/>
          <p:nvPr/>
        </p:nvSpPr>
        <p:spPr>
          <a:xfrm>
            <a:off x="3190689" y="5352866"/>
            <a:ext cx="180773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MASTER CARTON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FDC8C1-50C5-2877-6C53-528FED64130A}"/>
              </a:ext>
            </a:extLst>
          </p:cNvPr>
          <p:cNvGrpSpPr/>
          <p:nvPr/>
        </p:nvGrpSpPr>
        <p:grpSpPr>
          <a:xfrm>
            <a:off x="6096000" y="1136019"/>
            <a:ext cx="4318389" cy="4704624"/>
            <a:chOff x="6096000" y="1136019"/>
            <a:chExt cx="4318389" cy="4704624"/>
          </a:xfrm>
        </p:grpSpPr>
        <p:pic>
          <p:nvPicPr>
            <p:cNvPr id="7" name="Picture 6" descr="A picture containing text, window, indoor&#10;&#10;Description automatically generated">
              <a:extLst>
                <a:ext uri="{FF2B5EF4-FFF2-40B4-BE49-F238E27FC236}">
                  <a16:creationId xmlns:a16="http://schemas.microsoft.com/office/drawing/2014/main" id="{11C167D4-4DA8-1EB0-8FA3-0037F0B12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85" t="24835" r="2457" b="6565"/>
            <a:stretch/>
          </p:blipFill>
          <p:spPr>
            <a:xfrm>
              <a:off x="6096000" y="1136019"/>
              <a:ext cx="4318389" cy="470462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8A15C44-5121-0B00-853C-F8B5FFA64CBA}"/>
                </a:ext>
              </a:extLst>
            </p:cNvPr>
            <p:cNvSpPr txBox="1"/>
            <p:nvPr/>
          </p:nvSpPr>
          <p:spPr>
            <a:xfrm>
              <a:off x="6165802" y="1226043"/>
              <a:ext cx="134940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OVERPACK 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3DAA4B-A714-D9F8-BE8F-006924FD060F}"/>
                </a:ext>
              </a:extLst>
            </p:cNvPr>
            <p:cNvSpPr txBox="1"/>
            <p:nvPr/>
          </p:nvSpPr>
          <p:spPr>
            <a:xfrm>
              <a:off x="6165802" y="3533343"/>
              <a:ext cx="134940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OVERPACK 1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C254EEB-4DC4-333A-A193-50BE7D817743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6840506" y="1595375"/>
              <a:ext cx="674704" cy="51834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E15FDC7-A3E2-7013-4680-744A29BAF5D0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6840506" y="2829339"/>
              <a:ext cx="337352" cy="7040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962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F58B93D-FEF7-5A52-DC9F-62C44076EF03}"/>
              </a:ext>
            </a:extLst>
          </p:cNvPr>
          <p:cNvGrpSpPr/>
          <p:nvPr/>
        </p:nvGrpSpPr>
        <p:grpSpPr>
          <a:xfrm>
            <a:off x="1577009" y="1136019"/>
            <a:ext cx="7258780" cy="4704624"/>
            <a:chOff x="1577009" y="1136019"/>
            <a:chExt cx="7258780" cy="470462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0FDC8C1-50C5-2877-6C53-528FED64130A}"/>
                </a:ext>
              </a:extLst>
            </p:cNvPr>
            <p:cNvGrpSpPr/>
            <p:nvPr/>
          </p:nvGrpSpPr>
          <p:grpSpPr>
            <a:xfrm>
              <a:off x="1577009" y="1136019"/>
              <a:ext cx="4318389" cy="4704624"/>
              <a:chOff x="6096000" y="1136019"/>
              <a:chExt cx="4318389" cy="4704624"/>
            </a:xfrm>
          </p:grpSpPr>
          <p:pic>
            <p:nvPicPr>
              <p:cNvPr id="7" name="Picture 6" descr="A picture containing text, window, indoor&#10;&#10;Description automatically generated">
                <a:extLst>
                  <a:ext uri="{FF2B5EF4-FFF2-40B4-BE49-F238E27FC236}">
                    <a16:creationId xmlns:a16="http://schemas.microsoft.com/office/drawing/2014/main" id="{11C167D4-4DA8-1EB0-8FA3-0037F0B12D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585" t="24835" r="2457" b="6565"/>
              <a:stretch/>
            </p:blipFill>
            <p:spPr>
              <a:xfrm>
                <a:off x="6096000" y="1136019"/>
                <a:ext cx="4318389" cy="4704624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A15C44-5121-0B00-853C-F8B5FFA64CBA}"/>
                  </a:ext>
                </a:extLst>
              </p:cNvPr>
              <p:cNvSpPr txBox="1"/>
              <p:nvPr/>
            </p:nvSpPr>
            <p:spPr>
              <a:xfrm>
                <a:off x="6165802" y="1226043"/>
                <a:ext cx="1349408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OVERPACK 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3DAA4B-A714-D9F8-BE8F-006924FD060F}"/>
                  </a:ext>
                </a:extLst>
              </p:cNvPr>
              <p:cNvSpPr txBox="1"/>
              <p:nvPr/>
            </p:nvSpPr>
            <p:spPr>
              <a:xfrm>
                <a:off x="6165802" y="3533343"/>
                <a:ext cx="1349408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OVERPACK 1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C254EEB-4DC4-333A-A193-50BE7D817743}"/>
                  </a:ext>
                </a:extLst>
              </p:cNvPr>
              <p:cNvCxnSpPr>
                <a:stCxn id="9" idx="2"/>
              </p:cNvCxnSpPr>
              <p:nvPr/>
            </p:nvCxnSpPr>
            <p:spPr>
              <a:xfrm>
                <a:off x="6840506" y="1595375"/>
                <a:ext cx="674704" cy="51834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E15FDC7-A3E2-7013-4680-744A29BAF5D0}"/>
                  </a:ext>
                </a:extLst>
              </p:cNvPr>
              <p:cNvCxnSpPr>
                <a:cxnSpLocks/>
                <a:stCxn id="10" idx="0"/>
              </p:cNvCxnSpPr>
              <p:nvPr/>
            </p:nvCxnSpPr>
            <p:spPr>
              <a:xfrm flipV="1">
                <a:off x="6840506" y="2829339"/>
                <a:ext cx="337352" cy="70400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Picture 2" descr="A picture containing table&#10;&#10;Description automatically generated">
              <a:extLst>
                <a:ext uri="{FF2B5EF4-FFF2-40B4-BE49-F238E27FC236}">
                  <a16:creationId xmlns:a16="http://schemas.microsoft.com/office/drawing/2014/main" id="{67F3D59F-8E6A-77BC-1EBC-A7F4C035A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398" y="1136019"/>
              <a:ext cx="2940391" cy="4704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0331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450AD1C-F373-A014-0B6C-1008784CD53B}"/>
              </a:ext>
            </a:extLst>
          </p:cNvPr>
          <p:cNvGrpSpPr/>
          <p:nvPr/>
        </p:nvGrpSpPr>
        <p:grpSpPr>
          <a:xfrm>
            <a:off x="788504" y="1172817"/>
            <a:ext cx="8145602" cy="4632501"/>
            <a:chOff x="788504" y="1172817"/>
            <a:chExt cx="8145602" cy="463250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ED44D21-ECF9-EE8B-0EC2-21D57073EF12}"/>
                </a:ext>
              </a:extLst>
            </p:cNvPr>
            <p:cNvGrpSpPr/>
            <p:nvPr/>
          </p:nvGrpSpPr>
          <p:grpSpPr>
            <a:xfrm>
              <a:off x="788504" y="1172817"/>
              <a:ext cx="5102088" cy="4631635"/>
              <a:chOff x="788504" y="1172817"/>
              <a:chExt cx="5102088" cy="4631635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3792C187-EE9C-1777-B3B4-302B6017DE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71" t="18454" r="1176" b="14008"/>
              <a:stretch/>
            </p:blipFill>
            <p:spPr>
              <a:xfrm>
                <a:off x="788504" y="1172817"/>
                <a:ext cx="5102088" cy="4631635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E76D100-E9DF-8E35-6DAC-789FFA176802}"/>
                  </a:ext>
                </a:extLst>
              </p:cNvPr>
              <p:cNvSpPr txBox="1"/>
              <p:nvPr/>
            </p:nvSpPr>
            <p:spPr>
              <a:xfrm>
                <a:off x="904689" y="1267221"/>
                <a:ext cx="2798523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RDS DESK (semi-assembled)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10148F95-5EEB-803B-AB83-F15672A644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3950" y="1636553"/>
                <a:ext cx="571772" cy="43078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642176E-4D95-FBD8-C417-062D379FC353}"/>
                  </a:ext>
                </a:extLst>
              </p:cNvPr>
              <p:cNvSpPr txBox="1"/>
              <p:nvPr/>
            </p:nvSpPr>
            <p:spPr>
              <a:xfrm>
                <a:off x="845054" y="5237102"/>
                <a:ext cx="4979276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BOX 1 [Sub-System] </a:t>
                </a:r>
                <a:r>
                  <a:rPr lang="en-US" sz="1600" dirty="0"/>
                  <a:t>(located behind Service Door)</a:t>
                </a:r>
                <a:endParaRPr lang="en-US" dirty="0"/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EE8CC21-1498-12CD-28A9-460591573930}"/>
                  </a:ext>
                </a:extLst>
              </p:cNvPr>
              <p:cNvCxnSpPr>
                <a:cxnSpLocks/>
                <a:stCxn id="17" idx="0"/>
              </p:cNvCxnSpPr>
              <p:nvPr/>
            </p:nvCxnSpPr>
            <p:spPr>
              <a:xfrm flipH="1" flipV="1">
                <a:off x="3290980" y="4552122"/>
                <a:ext cx="43712" cy="68498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64B7FB2-6A76-7566-C5FC-C947EE3C7352}"/>
                  </a:ext>
                </a:extLst>
              </p:cNvPr>
              <p:cNvSpPr txBox="1"/>
              <p:nvPr/>
            </p:nvSpPr>
            <p:spPr>
              <a:xfrm>
                <a:off x="2996762" y="2897646"/>
                <a:ext cx="2363742" cy="6463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BOX 3 [Label Catch] (located inside Drawer)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A185E705-02B6-C63C-18D5-37755798381C}"/>
                  </a:ext>
                </a:extLst>
              </p:cNvPr>
              <p:cNvCxnSpPr>
                <a:cxnSpLocks/>
                <a:stCxn id="21" idx="0"/>
              </p:cNvCxnSpPr>
              <p:nvPr/>
            </p:nvCxnSpPr>
            <p:spPr>
              <a:xfrm flipH="1" flipV="1">
                <a:off x="4048539" y="2683565"/>
                <a:ext cx="130094" cy="214081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Picture 4" descr="Text&#10;&#10;Description automatically generated">
              <a:extLst>
                <a:ext uri="{FF2B5EF4-FFF2-40B4-BE49-F238E27FC236}">
                  <a16:creationId xmlns:a16="http://schemas.microsoft.com/office/drawing/2014/main" id="{6084ED44-1B2A-6C56-3053-711898F40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8792" y="1172817"/>
              <a:ext cx="2895314" cy="46325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9316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7867F25-C699-9A54-F495-49A209D27DB1}"/>
              </a:ext>
            </a:extLst>
          </p:cNvPr>
          <p:cNvGrpSpPr/>
          <p:nvPr/>
        </p:nvGrpSpPr>
        <p:grpSpPr>
          <a:xfrm>
            <a:off x="558321" y="647459"/>
            <a:ext cx="7836930" cy="3657607"/>
            <a:chOff x="558321" y="647459"/>
            <a:chExt cx="7836930" cy="365760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4A0D66A-6904-BA98-96AE-57C37E5D2AF8}"/>
                </a:ext>
              </a:extLst>
            </p:cNvPr>
            <p:cNvGrpSpPr/>
            <p:nvPr/>
          </p:nvGrpSpPr>
          <p:grpSpPr>
            <a:xfrm>
              <a:off x="558321" y="647459"/>
              <a:ext cx="5550925" cy="2930673"/>
              <a:chOff x="558321" y="647459"/>
              <a:chExt cx="5550925" cy="2930673"/>
            </a:xfrm>
          </p:grpSpPr>
          <p:pic>
            <p:nvPicPr>
              <p:cNvPr id="29" name="Picture 28" descr="A picture containing text, window, indoor&#10;&#10;Description automatically generated">
                <a:extLst>
                  <a:ext uri="{FF2B5EF4-FFF2-40B4-BE49-F238E27FC236}">
                    <a16:creationId xmlns:a16="http://schemas.microsoft.com/office/drawing/2014/main" id="{7B41EB62-A85F-BC52-AE12-4892AF709B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69" t="29139" r="16462" b="48156"/>
              <a:stretch/>
            </p:blipFill>
            <p:spPr>
              <a:xfrm>
                <a:off x="558321" y="1504076"/>
                <a:ext cx="3389096" cy="2074056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A78AE8-687A-09A0-FB08-086398C2B3FD}"/>
                  </a:ext>
                </a:extLst>
              </p:cNvPr>
              <p:cNvSpPr txBox="1"/>
              <p:nvPr/>
            </p:nvSpPr>
            <p:spPr>
              <a:xfrm>
                <a:off x="2622214" y="647459"/>
                <a:ext cx="2650406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BOX 2 (OMNI + DESK keys)</a:t>
                </a: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20A0A0C3-E6D5-81B0-6666-AAB9F1495537}"/>
                  </a:ext>
                </a:extLst>
              </p:cNvPr>
              <p:cNvCxnSpPr>
                <a:cxnSpLocks/>
                <a:stCxn id="30" idx="1"/>
              </p:cNvCxnSpPr>
              <p:nvPr/>
            </p:nvCxnSpPr>
            <p:spPr>
              <a:xfrm flipH="1">
                <a:off x="1311965" y="832125"/>
                <a:ext cx="1310249" cy="88161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99CE1E-AD80-A1DB-2318-8A2326B9B385}"/>
                  </a:ext>
                </a:extLst>
              </p:cNvPr>
              <p:cNvSpPr txBox="1"/>
              <p:nvPr/>
            </p:nvSpPr>
            <p:spPr>
              <a:xfrm>
                <a:off x="3230445" y="1048453"/>
                <a:ext cx="2677080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BOX 4 (Label Printer ONLY)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F9F30613-CBEC-EB07-9BED-7B573C8B2246}"/>
                  </a:ext>
                </a:extLst>
              </p:cNvPr>
              <p:cNvCxnSpPr>
                <a:cxnSpLocks/>
                <a:stCxn id="7" idx="1"/>
              </p:cNvCxnSpPr>
              <p:nvPr/>
            </p:nvCxnSpPr>
            <p:spPr>
              <a:xfrm flipH="1">
                <a:off x="1610139" y="1233119"/>
                <a:ext cx="1620306" cy="8540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75B91F-3091-9ED7-2A71-EAD75D71AE11}"/>
                  </a:ext>
                </a:extLst>
              </p:cNvPr>
              <p:cNvSpPr txBox="1"/>
              <p:nvPr/>
            </p:nvSpPr>
            <p:spPr>
              <a:xfrm>
                <a:off x="3230445" y="1529069"/>
                <a:ext cx="2878801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BOX 5 (Receipt Printer ONLY)</a:t>
                </a: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84C39C6-0746-8F46-D64B-3C9F68FB8A37}"/>
                  </a:ext>
                </a:extLst>
              </p:cNvPr>
              <p:cNvCxnSpPr>
                <a:cxnSpLocks/>
                <a:stCxn id="10" idx="1"/>
              </p:cNvCxnSpPr>
              <p:nvPr/>
            </p:nvCxnSpPr>
            <p:spPr>
              <a:xfrm flipH="1">
                <a:off x="2736574" y="1713735"/>
                <a:ext cx="493871" cy="27095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Picture 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CCA9944-41E3-261A-7F80-E36ED6AC9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9246" y="647459"/>
              <a:ext cx="2286005" cy="36576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473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B01D4CEB-40F6-6C35-9E1E-117588E9ACF7}"/>
              </a:ext>
            </a:extLst>
          </p:cNvPr>
          <p:cNvGrpSpPr/>
          <p:nvPr/>
        </p:nvGrpSpPr>
        <p:grpSpPr>
          <a:xfrm>
            <a:off x="560005" y="773488"/>
            <a:ext cx="10129896" cy="5201523"/>
            <a:chOff x="560005" y="773488"/>
            <a:chExt cx="10129896" cy="5201523"/>
          </a:xfrm>
        </p:grpSpPr>
        <p:pic>
          <p:nvPicPr>
            <p:cNvPr id="4" name="Picture 3" descr="A picture containing wall&#10;&#10;Description automatically generated">
              <a:extLst>
                <a:ext uri="{FF2B5EF4-FFF2-40B4-BE49-F238E27FC236}">
                  <a16:creationId xmlns:a16="http://schemas.microsoft.com/office/drawing/2014/main" id="{6CEC9BBB-CCC6-15AE-1809-334F3D10A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17256" y="-83761"/>
              <a:ext cx="5143500" cy="6858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BE6358-B237-5293-6E91-BAB172C206D8}"/>
                </a:ext>
              </a:extLst>
            </p:cNvPr>
            <p:cNvSpPr txBox="1"/>
            <p:nvPr/>
          </p:nvSpPr>
          <p:spPr>
            <a:xfrm>
              <a:off x="5034798" y="5165729"/>
              <a:ext cx="2323296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Sub-System Assembly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AFABA34-0B72-7828-FF70-81760C4EC5DA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 flipV="1">
              <a:off x="4489250" y="4781405"/>
              <a:ext cx="545548" cy="56899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5EC81F-0207-B553-3285-C39B8564A793}"/>
                </a:ext>
              </a:extLst>
            </p:cNvPr>
            <p:cNvSpPr txBox="1"/>
            <p:nvPr/>
          </p:nvSpPr>
          <p:spPr>
            <a:xfrm>
              <a:off x="5864273" y="2006648"/>
              <a:ext cx="139609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Power Cord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D4BA327-FDA4-249E-8D80-BC83CF417A4E}"/>
                </a:ext>
              </a:extLst>
            </p:cNvPr>
            <p:cNvCxnSpPr>
              <a:cxnSpLocks/>
              <a:stCxn id="15" idx="1"/>
            </p:cNvCxnSpPr>
            <p:nvPr/>
          </p:nvCxnSpPr>
          <p:spPr>
            <a:xfrm flipH="1">
              <a:off x="5089543" y="2191314"/>
              <a:ext cx="774730" cy="6775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1768F27-98C8-E16F-C936-5B4519988ACA}"/>
                </a:ext>
              </a:extLst>
            </p:cNvPr>
            <p:cNvSpPr txBox="1"/>
            <p:nvPr/>
          </p:nvSpPr>
          <p:spPr>
            <a:xfrm>
              <a:off x="5885214" y="2015081"/>
              <a:ext cx="139609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Power Cord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E4BD770-9DEE-34E6-29AB-4F35C580F23A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flipH="1">
              <a:off x="5110484" y="2199747"/>
              <a:ext cx="774730" cy="6775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B58C8E-5D19-EF55-7242-1AA0F34ACEAD}"/>
                </a:ext>
              </a:extLst>
            </p:cNvPr>
            <p:cNvSpPr txBox="1"/>
            <p:nvPr/>
          </p:nvSpPr>
          <p:spPr>
            <a:xfrm>
              <a:off x="2879642" y="1645749"/>
              <a:ext cx="2547124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Ethernet cable (optional)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254A0A6-5F52-70AF-8B51-B28C2D6C3CB6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3577691" y="2015081"/>
              <a:ext cx="575513" cy="86219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7C45E5-27E1-00AC-DD45-8A96D5AE2DB5}"/>
                </a:ext>
              </a:extLst>
            </p:cNvPr>
            <p:cNvSpPr txBox="1"/>
            <p:nvPr/>
          </p:nvSpPr>
          <p:spPr>
            <a:xfrm>
              <a:off x="560005" y="2585705"/>
              <a:ext cx="1798882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Drawer Harness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F945DED-8AE6-D644-0B38-14F7ED3B482B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1459446" y="2955037"/>
              <a:ext cx="793424" cy="123265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 descr="Text&#10;&#10;Description automatically generated">
              <a:extLst>
                <a:ext uri="{FF2B5EF4-FFF2-40B4-BE49-F238E27FC236}">
                  <a16:creationId xmlns:a16="http://schemas.microsoft.com/office/drawing/2014/main" id="{26B3171A-DEE9-F239-C457-4FE9E7544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8948" y="773488"/>
              <a:ext cx="3250953" cy="52015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854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B4ED13F-F0C4-9B55-1AF1-087E42C0BC6F}"/>
              </a:ext>
            </a:extLst>
          </p:cNvPr>
          <p:cNvGrpSpPr/>
          <p:nvPr/>
        </p:nvGrpSpPr>
        <p:grpSpPr>
          <a:xfrm>
            <a:off x="2345635" y="1301329"/>
            <a:ext cx="7154353" cy="4181581"/>
            <a:chOff x="2345635" y="1301329"/>
            <a:chExt cx="7154353" cy="4181581"/>
          </a:xfrm>
        </p:grpSpPr>
        <p:pic>
          <p:nvPicPr>
            <p:cNvPr id="3" name="Picture 2" descr="Text&#10;&#10;Description automatically generated">
              <a:extLst>
                <a:ext uri="{FF2B5EF4-FFF2-40B4-BE49-F238E27FC236}">
                  <a16:creationId xmlns:a16="http://schemas.microsoft.com/office/drawing/2014/main" id="{3E00400C-06AD-260B-349C-89C7CAD6B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6499" y="1301329"/>
              <a:ext cx="2613489" cy="41815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566B8FD-5772-9D81-23A1-4A21FAE11890}"/>
                </a:ext>
              </a:extLst>
            </p:cNvPr>
            <p:cNvSpPr/>
            <p:nvPr/>
          </p:nvSpPr>
          <p:spPr>
            <a:xfrm>
              <a:off x="2345635" y="1301329"/>
              <a:ext cx="4540864" cy="418158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4398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7A9E66D-25F6-166B-A90D-B66C922E1B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25024" r="6199" b="19614"/>
          <a:stretch/>
        </p:blipFill>
        <p:spPr>
          <a:xfrm>
            <a:off x="1053549" y="1981200"/>
            <a:ext cx="3944708" cy="3206124"/>
          </a:xfrm>
          <a:prstGeom prst="rect">
            <a:avLst/>
          </a:prstGeom>
        </p:spPr>
      </p:pic>
      <p:pic>
        <p:nvPicPr>
          <p:cNvPr id="6" name="Picture 5" descr="A picture containing text, indoor, floor, office&#10;&#10;Description automatically generated">
            <a:extLst>
              <a:ext uri="{FF2B5EF4-FFF2-40B4-BE49-F238E27FC236}">
                <a16:creationId xmlns:a16="http://schemas.microsoft.com/office/drawing/2014/main" id="{644744BF-A9B2-AB9E-9E75-DD4EBFEE4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526" y="1126691"/>
            <a:ext cx="5414178" cy="40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8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99CBCAD-D69B-D495-54F8-736905FF8347}"/>
              </a:ext>
            </a:extLst>
          </p:cNvPr>
          <p:cNvGrpSpPr/>
          <p:nvPr/>
        </p:nvGrpSpPr>
        <p:grpSpPr>
          <a:xfrm>
            <a:off x="172279" y="2007703"/>
            <a:ext cx="11430001" cy="3551584"/>
            <a:chOff x="172279" y="2007703"/>
            <a:chExt cx="11430001" cy="3551584"/>
          </a:xfrm>
        </p:grpSpPr>
        <p:pic>
          <p:nvPicPr>
            <p:cNvPr id="3" name="Picture 2" descr="A picture containing indoor, wall&#10;&#10;Description automatically generated">
              <a:extLst>
                <a:ext uri="{FF2B5EF4-FFF2-40B4-BE49-F238E27FC236}">
                  <a16:creationId xmlns:a16="http://schemas.microsoft.com/office/drawing/2014/main" id="{79341C68-1045-9E01-A6D1-B446EDBF70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9" t="16511"/>
            <a:stretch/>
          </p:blipFill>
          <p:spPr>
            <a:xfrm>
              <a:off x="5844210" y="2007703"/>
              <a:ext cx="5758070" cy="3551584"/>
            </a:xfrm>
            <a:prstGeom prst="rect">
              <a:avLst/>
            </a:prstGeom>
          </p:spPr>
        </p:pic>
        <p:pic>
          <p:nvPicPr>
            <p:cNvPr id="7" name="Picture 6" descr="A picture containing text, floor, indoor, kitchen appliance&#10;&#10;Description automatically generated">
              <a:extLst>
                <a:ext uri="{FF2B5EF4-FFF2-40B4-BE49-F238E27FC236}">
                  <a16:creationId xmlns:a16="http://schemas.microsoft.com/office/drawing/2014/main" id="{3DC94275-9822-48BA-7620-9196DC95E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9" t="16511"/>
            <a:stretch/>
          </p:blipFill>
          <p:spPr>
            <a:xfrm>
              <a:off x="172279" y="2007703"/>
              <a:ext cx="5758070" cy="3551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887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95BF867-692A-A154-648B-C7B5B2E9850F}"/>
              </a:ext>
            </a:extLst>
          </p:cNvPr>
          <p:cNvGrpSpPr/>
          <p:nvPr/>
        </p:nvGrpSpPr>
        <p:grpSpPr>
          <a:xfrm>
            <a:off x="2398644" y="1961324"/>
            <a:ext cx="6162261" cy="3628680"/>
            <a:chOff x="2398644" y="1961324"/>
            <a:chExt cx="6162261" cy="3628680"/>
          </a:xfrm>
        </p:grpSpPr>
        <p:pic>
          <p:nvPicPr>
            <p:cNvPr id="4" name="Picture 3" descr="A picture containing wall, indoor, sink&#10;&#10;Description automatically generated">
              <a:extLst>
                <a:ext uri="{FF2B5EF4-FFF2-40B4-BE49-F238E27FC236}">
                  <a16:creationId xmlns:a16="http://schemas.microsoft.com/office/drawing/2014/main" id="{4FD94206-C7B6-AE66-5D67-16F2E0FA6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" t="20592" r="2326" b="3633"/>
            <a:stretch/>
          </p:blipFill>
          <p:spPr>
            <a:xfrm>
              <a:off x="2398644" y="1961324"/>
              <a:ext cx="6162261" cy="3628680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8FE7E3F-5F4C-8C25-698C-E09BE0AABED4}"/>
                </a:ext>
              </a:extLst>
            </p:cNvPr>
            <p:cNvSpPr/>
            <p:nvPr/>
          </p:nvSpPr>
          <p:spPr>
            <a:xfrm>
              <a:off x="3107635" y="2365513"/>
              <a:ext cx="357808" cy="35780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03FDC09-8B7A-8F85-734C-535093D84147}"/>
                </a:ext>
              </a:extLst>
            </p:cNvPr>
            <p:cNvSpPr/>
            <p:nvPr/>
          </p:nvSpPr>
          <p:spPr>
            <a:xfrm>
              <a:off x="3173896" y="3114258"/>
              <a:ext cx="357808" cy="35780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7A1BA9D-256B-2455-4CF7-66B539443B6A}"/>
                </a:ext>
              </a:extLst>
            </p:cNvPr>
            <p:cNvSpPr/>
            <p:nvPr/>
          </p:nvSpPr>
          <p:spPr>
            <a:xfrm>
              <a:off x="7997688" y="3167267"/>
              <a:ext cx="357808" cy="35780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12B84C-7923-64BF-B996-7040A03870E8}"/>
                </a:ext>
              </a:extLst>
            </p:cNvPr>
            <p:cNvSpPr/>
            <p:nvPr/>
          </p:nvSpPr>
          <p:spPr>
            <a:xfrm>
              <a:off x="8176592" y="2438397"/>
              <a:ext cx="357808" cy="35780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1733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F003B40-A1A4-C4B1-1B6B-3369C4DBD13E}"/>
              </a:ext>
            </a:extLst>
          </p:cNvPr>
          <p:cNvGrpSpPr/>
          <p:nvPr/>
        </p:nvGrpSpPr>
        <p:grpSpPr>
          <a:xfrm>
            <a:off x="976452" y="2045236"/>
            <a:ext cx="10115467" cy="3808754"/>
            <a:chOff x="976452" y="2045236"/>
            <a:chExt cx="10115467" cy="3808754"/>
          </a:xfrm>
        </p:grpSpPr>
        <p:pic>
          <p:nvPicPr>
            <p:cNvPr id="5" name="Picture 4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83123FDE-A950-6DFD-EECF-E75259972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4790" y="2045236"/>
              <a:ext cx="5037129" cy="3777847"/>
            </a:xfrm>
            <a:prstGeom prst="rect">
              <a:avLst/>
            </a:prstGeom>
          </p:spPr>
        </p:pic>
        <p:pic>
          <p:nvPicPr>
            <p:cNvPr id="7" name="Picture 6" descr="A picture containing kitchen appliance&#10;&#10;Description automatically generated">
              <a:extLst>
                <a:ext uri="{FF2B5EF4-FFF2-40B4-BE49-F238E27FC236}">
                  <a16:creationId xmlns:a16="http://schemas.microsoft.com/office/drawing/2014/main" id="{28587154-03D3-29A0-459C-69D9CA9D1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452" y="2045236"/>
              <a:ext cx="5078338" cy="3808754"/>
            </a:xfrm>
            <a:prstGeom prst="rect">
              <a:avLst/>
            </a:prstGeom>
          </p:spPr>
        </p:pic>
        <p:sp>
          <p:nvSpPr>
            <p:cNvPr id="8" name="Arrow: U-Turn 7">
              <a:extLst>
                <a:ext uri="{FF2B5EF4-FFF2-40B4-BE49-F238E27FC236}">
                  <a16:creationId xmlns:a16="http://schemas.microsoft.com/office/drawing/2014/main" id="{B5D7B6B1-1009-46C8-B609-B2AD0E415735}"/>
                </a:ext>
              </a:extLst>
            </p:cNvPr>
            <p:cNvSpPr/>
            <p:nvPr/>
          </p:nvSpPr>
          <p:spPr>
            <a:xfrm>
              <a:off x="3389724" y="2120348"/>
              <a:ext cx="585927" cy="960783"/>
            </a:xfrm>
            <a:prstGeom prst="uturnArrow">
              <a:avLst>
                <a:gd name="adj1" fmla="val 19118"/>
                <a:gd name="adj2" fmla="val 25000"/>
                <a:gd name="adj3" fmla="val 25000"/>
                <a:gd name="adj4" fmla="val 43750"/>
                <a:gd name="adj5" fmla="val 5163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925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B9FFF31-F737-6800-D96D-A6E04C34F049}"/>
              </a:ext>
            </a:extLst>
          </p:cNvPr>
          <p:cNvGrpSpPr/>
          <p:nvPr/>
        </p:nvGrpSpPr>
        <p:grpSpPr>
          <a:xfrm>
            <a:off x="1731892" y="1225826"/>
            <a:ext cx="6704774" cy="4446105"/>
            <a:chOff x="1731892" y="1225826"/>
            <a:chExt cx="6704774" cy="4446105"/>
          </a:xfrm>
        </p:grpSpPr>
        <p:pic>
          <p:nvPicPr>
            <p:cNvPr id="3" name="Picture 2" descr="A picture containing text, indoor, wall&#10;&#10;Description automatically generated">
              <a:extLst>
                <a:ext uri="{FF2B5EF4-FFF2-40B4-BE49-F238E27FC236}">
                  <a16:creationId xmlns:a16="http://schemas.microsoft.com/office/drawing/2014/main" id="{066C43C6-8428-C472-C39B-44559DC39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892" y="1225826"/>
              <a:ext cx="3334579" cy="4446105"/>
            </a:xfrm>
            <a:prstGeom prst="rect">
              <a:avLst/>
            </a:prstGeom>
          </p:spPr>
        </p:pic>
        <p:pic>
          <p:nvPicPr>
            <p:cNvPr id="6" name="Picture 5" descr="A picture containing indoor, wall, stainless, steel&#10;&#10;Description automatically generated">
              <a:extLst>
                <a:ext uri="{FF2B5EF4-FFF2-40B4-BE49-F238E27FC236}">
                  <a16:creationId xmlns:a16="http://schemas.microsoft.com/office/drawing/2014/main" id="{61FD6196-F8A6-F359-7A3B-9DDC32975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087" y="1225826"/>
              <a:ext cx="3334579" cy="4446105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15D57B9-ADDD-2963-89C6-4F3176553A3B}"/>
                </a:ext>
              </a:extLst>
            </p:cNvPr>
            <p:cNvCxnSpPr/>
            <p:nvPr/>
          </p:nvCxnSpPr>
          <p:spPr>
            <a:xfrm flipH="1" flipV="1">
              <a:off x="3273287" y="3703983"/>
              <a:ext cx="457200" cy="298174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A95AB0-E183-0589-AD3E-EC0E28F05CE4}"/>
                </a:ext>
              </a:extLst>
            </p:cNvPr>
            <p:cNvCxnSpPr/>
            <p:nvPr/>
          </p:nvCxnSpPr>
          <p:spPr>
            <a:xfrm flipH="1" flipV="1">
              <a:off x="3273287" y="2710071"/>
              <a:ext cx="457200" cy="298174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32A1EFA-28A7-FA48-2E5F-98DCC73AE6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6318" y="3061253"/>
              <a:ext cx="569843" cy="301487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41D7C77-DAC6-BA9D-9F41-31371EB8FA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9533" y="4002157"/>
              <a:ext cx="569843" cy="301487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9099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54A7F831-7E58-14DB-C662-82DDA3035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7" y="748747"/>
            <a:ext cx="3836504" cy="511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81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8605B511-7CE2-E50E-C35C-212E22F9A47C}"/>
              </a:ext>
            </a:extLst>
          </p:cNvPr>
          <p:cNvGrpSpPr/>
          <p:nvPr/>
        </p:nvGrpSpPr>
        <p:grpSpPr>
          <a:xfrm>
            <a:off x="1317761" y="583095"/>
            <a:ext cx="3777697" cy="5036930"/>
            <a:chOff x="1317761" y="583095"/>
            <a:chExt cx="3777697" cy="5036930"/>
          </a:xfrm>
        </p:grpSpPr>
        <p:pic>
          <p:nvPicPr>
            <p:cNvPr id="12" name="Picture 11" descr="A picture containing indoor, person&#10;&#10;Description automatically generated">
              <a:extLst>
                <a:ext uri="{FF2B5EF4-FFF2-40B4-BE49-F238E27FC236}">
                  <a16:creationId xmlns:a16="http://schemas.microsoft.com/office/drawing/2014/main" id="{D8FD751B-4027-6E22-8886-231CCB32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761" y="583095"/>
              <a:ext cx="3777697" cy="503693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AEA998C-1A07-127A-20B9-6C4FFC5942B8}"/>
                </a:ext>
              </a:extLst>
            </p:cNvPr>
            <p:cNvSpPr txBox="1"/>
            <p:nvPr/>
          </p:nvSpPr>
          <p:spPr>
            <a:xfrm>
              <a:off x="3455731" y="795994"/>
              <a:ext cx="1180131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Cable duct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94BC680-D7B0-31B8-F9AB-3A9028D90809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3617842" y="1165326"/>
              <a:ext cx="427955" cy="47131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ED4D431-8E74-4F9D-DA3A-3C19EA9F979A}"/>
              </a:ext>
            </a:extLst>
          </p:cNvPr>
          <p:cNvGrpSpPr/>
          <p:nvPr/>
        </p:nvGrpSpPr>
        <p:grpSpPr>
          <a:xfrm>
            <a:off x="5674968" y="1060173"/>
            <a:ext cx="5371548" cy="4028661"/>
            <a:chOff x="5674968" y="1060173"/>
            <a:chExt cx="5371548" cy="4028661"/>
          </a:xfrm>
        </p:grpSpPr>
        <p:pic>
          <p:nvPicPr>
            <p:cNvPr id="7" name="Picture 6" descr="A picture containing miller&#10;&#10;Description automatically generated">
              <a:extLst>
                <a:ext uri="{FF2B5EF4-FFF2-40B4-BE49-F238E27FC236}">
                  <a16:creationId xmlns:a16="http://schemas.microsoft.com/office/drawing/2014/main" id="{C2DE87EB-D3E1-1686-A624-AA085A1E0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968" y="1060173"/>
              <a:ext cx="5371548" cy="4028661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5B77DC-8BA7-4592-B779-564E5F749579}"/>
                </a:ext>
              </a:extLst>
            </p:cNvPr>
            <p:cNvGrpSpPr/>
            <p:nvPr/>
          </p:nvGrpSpPr>
          <p:grpSpPr>
            <a:xfrm>
              <a:off x="8662618" y="2723322"/>
              <a:ext cx="1580093" cy="1191829"/>
              <a:chOff x="8662618" y="2723322"/>
              <a:chExt cx="1580093" cy="119182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6B8825-96C1-FF65-E214-B65C46628FD0}"/>
                  </a:ext>
                </a:extLst>
              </p:cNvPr>
              <p:cNvSpPr txBox="1"/>
              <p:nvPr/>
            </p:nvSpPr>
            <p:spPr>
              <a:xfrm>
                <a:off x="8662618" y="3545819"/>
                <a:ext cx="1580093" cy="369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Harness clamp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2B2BCC7A-5C68-FDCB-A874-2F0F7B3E71AB}"/>
                  </a:ext>
                </a:extLst>
              </p:cNvPr>
              <p:cNvCxnSpPr>
                <a:cxnSpLocks/>
                <a:stCxn id="8" idx="0"/>
              </p:cNvCxnSpPr>
              <p:nvPr/>
            </p:nvCxnSpPr>
            <p:spPr>
              <a:xfrm flipV="1">
                <a:off x="9452665" y="2723322"/>
                <a:ext cx="0" cy="82249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68992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96FF6C0-2311-7A20-B578-D2572BB047F9}"/>
              </a:ext>
            </a:extLst>
          </p:cNvPr>
          <p:cNvGrpSpPr/>
          <p:nvPr/>
        </p:nvGrpSpPr>
        <p:grpSpPr>
          <a:xfrm>
            <a:off x="2312504" y="616226"/>
            <a:ext cx="6950766" cy="5850835"/>
            <a:chOff x="2312504" y="616226"/>
            <a:chExt cx="6950766" cy="5850835"/>
          </a:xfrm>
        </p:grpSpPr>
        <p:pic>
          <p:nvPicPr>
            <p:cNvPr id="5" name="Picture 4" descr="A picture containing text, indoor, desk, shelf&#10;&#10;Description automatically generated">
              <a:extLst>
                <a:ext uri="{FF2B5EF4-FFF2-40B4-BE49-F238E27FC236}">
                  <a16:creationId xmlns:a16="http://schemas.microsoft.com/office/drawing/2014/main" id="{E23816F5-D532-4484-CE47-B194C2107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3" t="8986" r="15363" b="5699"/>
            <a:stretch/>
          </p:blipFill>
          <p:spPr>
            <a:xfrm>
              <a:off x="2312504" y="616226"/>
              <a:ext cx="6950766" cy="585083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222E92D-00B4-1BB8-308F-AAA251E7D953}"/>
                </a:ext>
              </a:extLst>
            </p:cNvPr>
            <p:cNvSpPr txBox="1"/>
            <p:nvPr/>
          </p:nvSpPr>
          <p:spPr>
            <a:xfrm>
              <a:off x="2338664" y="4784035"/>
              <a:ext cx="1544223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OMNI Harness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5ECDD8A-3D75-7A93-ABC6-916A86338681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3882887" y="4784035"/>
              <a:ext cx="410817" cy="1846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366526-F12E-76C5-0B85-758CB254A9D8}"/>
                </a:ext>
              </a:extLst>
            </p:cNvPr>
            <p:cNvSpPr txBox="1"/>
            <p:nvPr/>
          </p:nvSpPr>
          <p:spPr>
            <a:xfrm>
              <a:off x="7368209" y="4347578"/>
              <a:ext cx="1742661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Drawer Harness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F09B2F7-25A3-1453-B00C-D97AF4942A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974" y="4532244"/>
              <a:ext cx="669235" cy="9939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1A17A7-4078-CABB-4846-EF5F9287CCC1}"/>
                </a:ext>
              </a:extLst>
            </p:cNvPr>
            <p:cNvSpPr txBox="1"/>
            <p:nvPr/>
          </p:nvSpPr>
          <p:spPr>
            <a:xfrm>
              <a:off x="6288157" y="3244334"/>
              <a:ext cx="1742661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Power Cord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2225CB-00FF-E120-D981-072077B86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687" y="3429000"/>
              <a:ext cx="576470" cy="63941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1804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BC07459-15B9-0CCE-C872-3BC0C1E2002A}"/>
              </a:ext>
            </a:extLst>
          </p:cNvPr>
          <p:cNvGrpSpPr/>
          <p:nvPr/>
        </p:nvGrpSpPr>
        <p:grpSpPr>
          <a:xfrm>
            <a:off x="954156" y="2246243"/>
            <a:ext cx="10502729" cy="3589682"/>
            <a:chOff x="954156" y="2246243"/>
            <a:chExt cx="10502729" cy="3589682"/>
          </a:xfrm>
        </p:grpSpPr>
        <p:pic>
          <p:nvPicPr>
            <p:cNvPr id="3" name="Picture 2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6DC6F083-D537-7946-B52E-92B808B492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" t="13275"/>
            <a:stretch/>
          </p:blipFill>
          <p:spPr>
            <a:xfrm>
              <a:off x="6016487" y="2246243"/>
              <a:ext cx="5440398" cy="3589682"/>
            </a:xfrm>
            <a:prstGeom prst="rect">
              <a:avLst/>
            </a:prstGeom>
          </p:spPr>
        </p:pic>
        <p:pic>
          <p:nvPicPr>
            <p:cNvPr id="7" name="Picture 6" descr="A picture containing indoor, oven&#10;&#10;Description automatically generated">
              <a:extLst>
                <a:ext uri="{FF2B5EF4-FFF2-40B4-BE49-F238E27FC236}">
                  <a16:creationId xmlns:a16="http://schemas.microsoft.com/office/drawing/2014/main" id="{21B97668-F7F8-14E0-FA37-FD0041C9F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5451"/>
            <a:stretch/>
          </p:blipFill>
          <p:spPr>
            <a:xfrm>
              <a:off x="954156" y="2246243"/>
              <a:ext cx="5062331" cy="358968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D2075A-6145-E7CF-EC9C-239375A1EDCB}"/>
                </a:ext>
              </a:extLst>
            </p:cNvPr>
            <p:cNvSpPr txBox="1"/>
            <p:nvPr/>
          </p:nvSpPr>
          <p:spPr>
            <a:xfrm>
              <a:off x="4996071" y="2320049"/>
              <a:ext cx="1901686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Drawer Grommet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B2EA45C-96A2-A31D-40E8-7BAAF422754D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6897757" y="2504715"/>
              <a:ext cx="1948069" cy="40623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993660-C4B6-949D-3CF8-C9D8404AFC7F}"/>
                </a:ext>
              </a:extLst>
            </p:cNvPr>
            <p:cNvSpPr txBox="1"/>
            <p:nvPr/>
          </p:nvSpPr>
          <p:spPr>
            <a:xfrm>
              <a:off x="5579166" y="3429000"/>
              <a:ext cx="874641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Cover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5B2D9F6-A60A-1D7F-E87B-B2CF1F4F0622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6453807" y="3613666"/>
              <a:ext cx="2252871" cy="37523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0126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1890A60B-E58C-3196-6A3D-1A7128234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94" y="1375090"/>
            <a:ext cx="5728379" cy="429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65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D56CF13-05C0-03EE-F7FA-A582E5DE5F67}"/>
              </a:ext>
            </a:extLst>
          </p:cNvPr>
          <p:cNvGrpSpPr/>
          <p:nvPr/>
        </p:nvGrpSpPr>
        <p:grpSpPr>
          <a:xfrm>
            <a:off x="283858" y="1155215"/>
            <a:ext cx="5644617" cy="4233463"/>
            <a:chOff x="283858" y="1155215"/>
            <a:chExt cx="5644617" cy="4233463"/>
          </a:xfrm>
        </p:grpSpPr>
        <p:pic>
          <p:nvPicPr>
            <p:cNvPr id="11" name="Picture 10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C3AD0F7A-EBA2-4463-A2CC-11CC1ABD5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58" y="1155215"/>
              <a:ext cx="5644617" cy="4233463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4D5F860-F590-7465-89C6-CDFB4E34DEAA}"/>
                </a:ext>
              </a:extLst>
            </p:cNvPr>
            <p:cNvSpPr txBox="1"/>
            <p:nvPr/>
          </p:nvSpPr>
          <p:spPr>
            <a:xfrm>
              <a:off x="3690732" y="1579470"/>
              <a:ext cx="1901686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Drawer Grommet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4CC883AB-3332-D57D-33A2-A2DCFC763FB1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3566023" y="1948802"/>
              <a:ext cx="1075552" cy="59561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12BFD4-19C3-6DB6-9626-BD5F5EE37E37}"/>
                </a:ext>
              </a:extLst>
            </p:cNvPr>
            <p:cNvSpPr txBox="1"/>
            <p:nvPr/>
          </p:nvSpPr>
          <p:spPr>
            <a:xfrm>
              <a:off x="852393" y="2466633"/>
              <a:ext cx="874641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Cover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DCD3756-2ED3-C5A8-06C6-38EAF6E5F01E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1727034" y="2651299"/>
              <a:ext cx="1367349" cy="36357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053066-7264-E079-AE5D-9AE2C097B7F9}"/>
                </a:ext>
              </a:extLst>
            </p:cNvPr>
            <p:cNvSpPr txBox="1"/>
            <p:nvPr/>
          </p:nvSpPr>
          <p:spPr>
            <a:xfrm>
              <a:off x="511276" y="3773671"/>
              <a:ext cx="209277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Harness strain relief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E9CD9B7-7610-3A6A-2149-31F914CCDF97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2604054" y="3266661"/>
              <a:ext cx="808381" cy="69167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DEC21DF-F557-0D1B-914D-77BF669BF624}"/>
              </a:ext>
            </a:extLst>
          </p:cNvPr>
          <p:cNvGrpSpPr/>
          <p:nvPr/>
        </p:nvGrpSpPr>
        <p:grpSpPr>
          <a:xfrm>
            <a:off x="6327914" y="1149929"/>
            <a:ext cx="5644617" cy="4233463"/>
            <a:chOff x="6327914" y="1149929"/>
            <a:chExt cx="5644617" cy="4233463"/>
          </a:xfrm>
        </p:grpSpPr>
        <p:pic>
          <p:nvPicPr>
            <p:cNvPr id="4" name="Picture 3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4F2F7D61-F505-F4B8-338C-B876B6AC6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914" y="1149929"/>
              <a:ext cx="5644617" cy="423346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9D14EB-DE23-3485-D889-4C2B814B486C}"/>
                </a:ext>
              </a:extLst>
            </p:cNvPr>
            <p:cNvSpPr txBox="1"/>
            <p:nvPr/>
          </p:nvSpPr>
          <p:spPr>
            <a:xfrm>
              <a:off x="9150222" y="1474608"/>
              <a:ext cx="1580093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Harness clamp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5F4DFF6-5414-A191-0F00-2A0A84597CC6}"/>
                </a:ext>
              </a:extLst>
            </p:cNvPr>
            <p:cNvCxnSpPr>
              <a:cxnSpLocks/>
              <a:stCxn id="26" idx="2"/>
            </p:cNvCxnSpPr>
            <p:nvPr/>
          </p:nvCxnSpPr>
          <p:spPr>
            <a:xfrm flipH="1">
              <a:off x="9382539" y="1843940"/>
              <a:ext cx="557730" cy="32467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3114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404695F-1202-B4C4-DF45-AF8862BF4B6A}"/>
              </a:ext>
            </a:extLst>
          </p:cNvPr>
          <p:cNvGrpSpPr/>
          <p:nvPr/>
        </p:nvGrpSpPr>
        <p:grpSpPr>
          <a:xfrm>
            <a:off x="2549312" y="1148871"/>
            <a:ext cx="5925453" cy="4444090"/>
            <a:chOff x="515103" y="1745218"/>
            <a:chExt cx="5204113" cy="3903085"/>
          </a:xfrm>
        </p:grpSpPr>
        <p:pic>
          <p:nvPicPr>
            <p:cNvPr id="11" name="Picture 10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E2EBDFB2-A3A1-C6C0-5C8F-E522E1074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103" y="1745218"/>
              <a:ext cx="5204113" cy="390308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EB0858-6927-AA14-47B9-06D184F2455A}"/>
                </a:ext>
              </a:extLst>
            </p:cNvPr>
            <p:cNvSpPr txBox="1"/>
            <p:nvPr/>
          </p:nvSpPr>
          <p:spPr>
            <a:xfrm>
              <a:off x="3412436" y="4541331"/>
              <a:ext cx="1817947" cy="32437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Finger Duct Bracket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094F69E-5D33-98BD-90DF-487D7B17C05C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H="1" flipV="1">
              <a:off x="3412435" y="3975652"/>
              <a:ext cx="908974" cy="56567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545B26-C988-FEC7-6BB8-C25D4C707ED2}"/>
                </a:ext>
              </a:extLst>
            </p:cNvPr>
            <p:cNvSpPr txBox="1"/>
            <p:nvPr/>
          </p:nvSpPr>
          <p:spPr>
            <a:xfrm>
              <a:off x="1802296" y="2414358"/>
              <a:ext cx="681304" cy="32437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Cover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34B63F2-0039-3BE3-32C3-CEA9B11F2C57}"/>
                </a:ext>
              </a:extLst>
            </p:cNvPr>
            <p:cNvCxnSpPr>
              <a:cxnSpLocks/>
            </p:cNvCxnSpPr>
            <p:nvPr/>
          </p:nvCxnSpPr>
          <p:spPr>
            <a:xfrm>
              <a:off x="2142948" y="2761825"/>
              <a:ext cx="860326" cy="60254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571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A856DBFB-9C0A-CAB9-951E-445843022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432" y="1344777"/>
            <a:ext cx="3388829" cy="4518439"/>
          </a:xfrm>
          <a:prstGeom prst="rect">
            <a:avLst/>
          </a:prstGeom>
        </p:spPr>
      </p:pic>
      <p:pic>
        <p:nvPicPr>
          <p:cNvPr id="13" name="Picture 12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1283DFBA-402D-C024-792A-3314E65C5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496" y="1344778"/>
            <a:ext cx="3388829" cy="451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75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5B83DC8-B4A7-8872-4448-29063DA49E15}"/>
              </a:ext>
            </a:extLst>
          </p:cNvPr>
          <p:cNvGrpSpPr/>
          <p:nvPr/>
        </p:nvGrpSpPr>
        <p:grpSpPr>
          <a:xfrm>
            <a:off x="3123372" y="1099929"/>
            <a:ext cx="6539948" cy="4359965"/>
            <a:chOff x="3123372" y="1099929"/>
            <a:chExt cx="6539948" cy="4359965"/>
          </a:xfrm>
        </p:grpSpPr>
        <p:pic>
          <p:nvPicPr>
            <p:cNvPr id="3" name="Picture 2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E06DF91F-8A47-A379-7D1A-F1CFA8D67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346" y="1099929"/>
              <a:ext cx="3269974" cy="4359965"/>
            </a:xfrm>
            <a:prstGeom prst="rect">
              <a:avLst/>
            </a:prstGeom>
          </p:spPr>
        </p:pic>
        <p:pic>
          <p:nvPicPr>
            <p:cNvPr id="5" name="Picture 4" descr="A picture containing wall, indoor&#10;&#10;Description automatically generated">
              <a:extLst>
                <a:ext uri="{FF2B5EF4-FFF2-40B4-BE49-F238E27FC236}">
                  <a16:creationId xmlns:a16="http://schemas.microsoft.com/office/drawing/2014/main" id="{0C0FAF96-0D15-1169-9B69-4831300D3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372" y="1099929"/>
              <a:ext cx="3269974" cy="4359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3103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, kitchen appliance&#10;&#10;Description automatically generated">
            <a:extLst>
              <a:ext uri="{FF2B5EF4-FFF2-40B4-BE49-F238E27FC236}">
                <a16:creationId xmlns:a16="http://schemas.microsoft.com/office/drawing/2014/main" id="{BBA3AE5B-DE1C-553D-72DE-B8E3701EE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39" y="1563756"/>
            <a:ext cx="5221358" cy="391601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6A45235-3DE5-4427-F0A1-B3DC8C41D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37" y="1580321"/>
            <a:ext cx="2942811" cy="392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935A27B-2A73-961A-CCCE-505360CB97AB}"/>
              </a:ext>
            </a:extLst>
          </p:cNvPr>
          <p:cNvGrpSpPr/>
          <p:nvPr/>
        </p:nvGrpSpPr>
        <p:grpSpPr>
          <a:xfrm>
            <a:off x="658797" y="1769842"/>
            <a:ext cx="11190506" cy="3930064"/>
            <a:chOff x="658797" y="1769842"/>
            <a:chExt cx="11190506" cy="3930064"/>
          </a:xfrm>
        </p:grpSpPr>
        <p:pic>
          <p:nvPicPr>
            <p:cNvPr id="3" name="Picture 2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A951DE3-69B9-6067-41ED-6EBB4B63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312346" y="1116293"/>
              <a:ext cx="3921290" cy="5228387"/>
            </a:xfrm>
            <a:prstGeom prst="rect">
              <a:avLst/>
            </a:prstGeom>
          </p:spPr>
        </p:pic>
        <p:pic>
          <p:nvPicPr>
            <p:cNvPr id="5" name="Picture 4" descr="A picture containing text, indoor&#10;&#10;Description automatically generated">
              <a:extLst>
                <a:ext uri="{FF2B5EF4-FFF2-40B4-BE49-F238E27FC236}">
                  <a16:creationId xmlns:a16="http://schemas.microsoft.com/office/drawing/2014/main" id="{4C80D5C8-DE69-539E-451D-F82D0E1F50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63" r="22360"/>
            <a:stretch/>
          </p:blipFill>
          <p:spPr>
            <a:xfrm rot="16200000">
              <a:off x="6903213" y="753815"/>
              <a:ext cx="3930064" cy="5962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614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FD97E22-609E-EAF3-E4D1-CCEDA44C9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1" r="15267"/>
          <a:stretch/>
        </p:blipFill>
        <p:spPr>
          <a:xfrm rot="16200000">
            <a:off x="3632200" y="245532"/>
            <a:ext cx="406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58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4E35776-6D03-D2EE-D97B-B9EDE21FF2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34799" r="32356" b="1710"/>
          <a:stretch/>
        </p:blipFill>
        <p:spPr>
          <a:xfrm rot="16200000">
            <a:off x="3354020" y="-97367"/>
            <a:ext cx="5018294" cy="705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35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604D315-5F09-138E-FBAF-5D495FF3A3ED}"/>
              </a:ext>
            </a:extLst>
          </p:cNvPr>
          <p:cNvGrpSpPr/>
          <p:nvPr/>
        </p:nvGrpSpPr>
        <p:grpSpPr>
          <a:xfrm>
            <a:off x="2539999" y="812801"/>
            <a:ext cx="7112002" cy="4741334"/>
            <a:chOff x="2539999" y="812801"/>
            <a:chExt cx="7112002" cy="4741334"/>
          </a:xfrm>
        </p:grpSpPr>
        <p:pic>
          <p:nvPicPr>
            <p:cNvPr id="6" name="Picture 5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3D9695BB-360B-91F7-C6B8-F2051D9C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6096000" y="812801"/>
              <a:ext cx="3556001" cy="4741334"/>
            </a:xfrm>
            <a:prstGeom prst="rect">
              <a:avLst/>
            </a:prstGeom>
          </p:spPr>
        </p:pic>
        <p:pic>
          <p:nvPicPr>
            <p:cNvPr id="19" name="Picture 18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D39F5DBD-81E9-7A21-3EF7-52B125F88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539999" y="812801"/>
              <a:ext cx="3556001" cy="4741334"/>
            </a:xfrm>
            <a:prstGeom prst="rect">
              <a:avLst/>
            </a:prstGeom>
          </p:spPr>
        </p:pic>
      </p:grpSp>
      <p:pic>
        <p:nvPicPr>
          <p:cNvPr id="28" name="Picture 2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4E35776-6D03-D2EE-D97B-B9EDE21FF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51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76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person&#10;&#10;Description automatically generated">
            <a:extLst>
              <a:ext uri="{FF2B5EF4-FFF2-40B4-BE49-F238E27FC236}">
                <a16:creationId xmlns:a16="http://schemas.microsoft.com/office/drawing/2014/main" id="{8A85EB0A-EA3E-AD93-7FCC-826779200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80088" y="770467"/>
            <a:ext cx="3851275" cy="51350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D33307A-10B5-6F09-F291-C7F8420AE829}"/>
              </a:ext>
            </a:extLst>
          </p:cNvPr>
          <p:cNvGrpSpPr/>
          <p:nvPr/>
        </p:nvGrpSpPr>
        <p:grpSpPr>
          <a:xfrm>
            <a:off x="6286496" y="861483"/>
            <a:ext cx="3851275" cy="5135033"/>
            <a:chOff x="5431363" y="770468"/>
            <a:chExt cx="3851275" cy="513503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4934892-EBF7-368E-56F8-C908BF4D6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431363" y="770468"/>
              <a:ext cx="3851275" cy="5135033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8610E08-9D12-29A7-B115-A9415ED6A8EF}"/>
                </a:ext>
              </a:extLst>
            </p:cNvPr>
            <p:cNvSpPr txBox="1"/>
            <p:nvPr/>
          </p:nvSpPr>
          <p:spPr>
            <a:xfrm>
              <a:off x="7122189" y="1981949"/>
              <a:ext cx="775739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err="1"/>
                <a:t>Ziptie</a:t>
              </a:r>
              <a:endParaRPr lang="en-US" dirty="0"/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8B78FC7-281F-6AE6-871B-AA5246047E63}"/>
                </a:ext>
              </a:extLst>
            </p:cNvPr>
            <p:cNvCxnSpPr>
              <a:cxnSpLocks/>
            </p:cNvCxnSpPr>
            <p:nvPr/>
          </p:nvCxnSpPr>
          <p:spPr>
            <a:xfrm>
              <a:off x="7897928" y="2351281"/>
              <a:ext cx="297805" cy="1802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55003BB-406B-7252-31F4-EFB241F5A4EC}"/>
                </a:ext>
              </a:extLst>
            </p:cNvPr>
            <p:cNvSpPr txBox="1"/>
            <p:nvPr/>
          </p:nvSpPr>
          <p:spPr>
            <a:xfrm>
              <a:off x="6734319" y="3743016"/>
              <a:ext cx="775739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err="1"/>
                <a:t>Ziptie</a:t>
              </a:r>
              <a:endParaRPr lang="en-US" dirty="0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54BB4C2-BD03-E315-DC6C-790AA086C0D2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 flipH="1">
              <a:off x="6815667" y="4112348"/>
              <a:ext cx="306522" cy="5866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37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indoor, electronics&#10;&#10;Description automatically generated">
            <a:extLst>
              <a:ext uri="{FF2B5EF4-FFF2-40B4-BE49-F238E27FC236}">
                <a16:creationId xmlns:a16="http://schemas.microsoft.com/office/drawing/2014/main" id="{2DB73018-5989-19AD-A0FD-1B2DBBD5E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58014" y="1248832"/>
            <a:ext cx="4051302" cy="540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25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593FA57-A18E-62D3-E441-B0ABD3A5C614}"/>
              </a:ext>
            </a:extLst>
          </p:cNvPr>
          <p:cNvGrpSpPr/>
          <p:nvPr/>
        </p:nvGrpSpPr>
        <p:grpSpPr>
          <a:xfrm>
            <a:off x="609600" y="931330"/>
            <a:ext cx="10303934" cy="4448622"/>
            <a:chOff x="609600" y="931330"/>
            <a:chExt cx="10303934" cy="4448622"/>
          </a:xfrm>
        </p:grpSpPr>
        <p:pic>
          <p:nvPicPr>
            <p:cNvPr id="3" name="Picture 2" descr="A picture containing floor, indoor, device, miller&#10;&#10;Description automatically generated">
              <a:extLst>
                <a:ext uri="{FF2B5EF4-FFF2-40B4-BE49-F238E27FC236}">
                  <a16:creationId xmlns:a16="http://schemas.microsoft.com/office/drawing/2014/main" id="{2DF8FD4B-C7FF-4074-C710-10E4CF1183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1" t="7742" r="15846" b="10483"/>
            <a:stretch/>
          </p:blipFill>
          <p:spPr>
            <a:xfrm>
              <a:off x="6158090" y="931331"/>
              <a:ext cx="4755444" cy="4292599"/>
            </a:xfrm>
            <a:prstGeom prst="rect">
              <a:avLst/>
            </a:prstGeom>
          </p:spPr>
        </p:pic>
        <p:pic>
          <p:nvPicPr>
            <p:cNvPr id="7" name="Picture 6" descr="A picture containing indoor, floor&#10;&#10;Description automatically generated">
              <a:extLst>
                <a:ext uri="{FF2B5EF4-FFF2-40B4-BE49-F238E27FC236}">
                  <a16:creationId xmlns:a16="http://schemas.microsoft.com/office/drawing/2014/main" id="{F717C384-A0A9-2CA5-18C8-495D71E90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9" r="1765" b="7744"/>
            <a:stretch/>
          </p:blipFill>
          <p:spPr>
            <a:xfrm>
              <a:off x="609600" y="931330"/>
              <a:ext cx="5548489" cy="4302115"/>
            </a:xfrm>
            <a:prstGeom prst="rect">
              <a:avLst/>
            </a:prstGeom>
          </p:spPr>
        </p:pic>
        <p:pic>
          <p:nvPicPr>
            <p:cNvPr id="11" name="Graphic 10" descr="Plugged Unplugged with solid fill">
              <a:extLst>
                <a:ext uri="{FF2B5EF4-FFF2-40B4-BE49-F238E27FC236}">
                  <a16:creationId xmlns:a16="http://schemas.microsoft.com/office/drawing/2014/main" id="{2E4287E5-C74C-E443-4DAE-57BDED64B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502862" flipH="1">
              <a:off x="9655933" y="4626419"/>
              <a:ext cx="753533" cy="753533"/>
            </a:xfrm>
            <a:prstGeom prst="rect">
              <a:avLst/>
            </a:prstGeom>
          </p:spPr>
        </p:pic>
        <p:pic>
          <p:nvPicPr>
            <p:cNvPr id="14" name="Graphic 13" descr="High voltage with solid fill">
              <a:extLst>
                <a:ext uri="{FF2B5EF4-FFF2-40B4-BE49-F238E27FC236}">
                  <a16:creationId xmlns:a16="http://schemas.microsoft.com/office/drawing/2014/main" id="{864357C9-680E-ECEA-B697-854CD32DF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87378" y="4740107"/>
              <a:ext cx="526156" cy="526156"/>
            </a:xfrm>
            <a:prstGeom prst="rect">
              <a:avLst/>
            </a:prstGeom>
          </p:spPr>
        </p:pic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07BE14-A28B-448C-455B-39113AE1E65F}"/>
                </a:ext>
              </a:extLst>
            </p:cNvPr>
            <p:cNvSpPr/>
            <p:nvPr/>
          </p:nvSpPr>
          <p:spPr>
            <a:xfrm>
              <a:off x="8302881" y="4718222"/>
              <a:ext cx="1323719" cy="319445"/>
            </a:xfrm>
            <a:custGeom>
              <a:avLst/>
              <a:gdLst>
                <a:gd name="connsiteX0" fmla="*/ 0 w 1422400"/>
                <a:gd name="connsiteY0" fmla="*/ 0 h 248669"/>
                <a:gd name="connsiteX1" fmla="*/ 372533 w 1422400"/>
                <a:gd name="connsiteY1" fmla="*/ 245534 h 248669"/>
                <a:gd name="connsiteX2" fmla="*/ 855133 w 1422400"/>
                <a:gd name="connsiteY2" fmla="*/ 135467 h 248669"/>
                <a:gd name="connsiteX3" fmla="*/ 1219200 w 1422400"/>
                <a:gd name="connsiteY3" fmla="*/ 84667 h 248669"/>
                <a:gd name="connsiteX4" fmla="*/ 1422400 w 1422400"/>
                <a:gd name="connsiteY4" fmla="*/ 169334 h 248669"/>
                <a:gd name="connsiteX0" fmla="*/ 0 w 1388533"/>
                <a:gd name="connsiteY0" fmla="*/ 0 h 319360"/>
                <a:gd name="connsiteX1" fmla="*/ 338666 w 1388533"/>
                <a:gd name="connsiteY1" fmla="*/ 313267 h 319360"/>
                <a:gd name="connsiteX2" fmla="*/ 821266 w 1388533"/>
                <a:gd name="connsiteY2" fmla="*/ 203200 h 319360"/>
                <a:gd name="connsiteX3" fmla="*/ 1185333 w 1388533"/>
                <a:gd name="connsiteY3" fmla="*/ 152400 h 319360"/>
                <a:gd name="connsiteX4" fmla="*/ 1388533 w 1388533"/>
                <a:gd name="connsiteY4" fmla="*/ 237067 h 319360"/>
                <a:gd name="connsiteX0" fmla="*/ 9481 w 1398014"/>
                <a:gd name="connsiteY0" fmla="*/ 0 h 319360"/>
                <a:gd name="connsiteX1" fmla="*/ 348147 w 1398014"/>
                <a:gd name="connsiteY1" fmla="*/ 313267 h 319360"/>
                <a:gd name="connsiteX2" fmla="*/ 830747 w 1398014"/>
                <a:gd name="connsiteY2" fmla="*/ 203200 h 319360"/>
                <a:gd name="connsiteX3" fmla="*/ 1194814 w 1398014"/>
                <a:gd name="connsiteY3" fmla="*/ 152400 h 319360"/>
                <a:gd name="connsiteX4" fmla="*/ 1398014 w 1398014"/>
                <a:gd name="connsiteY4" fmla="*/ 237067 h 319360"/>
                <a:gd name="connsiteX0" fmla="*/ 10163 w 1373296"/>
                <a:gd name="connsiteY0" fmla="*/ 0 h 337116"/>
                <a:gd name="connsiteX1" fmla="*/ 323429 w 1373296"/>
                <a:gd name="connsiteY1" fmla="*/ 330200 h 337116"/>
                <a:gd name="connsiteX2" fmla="*/ 806029 w 1373296"/>
                <a:gd name="connsiteY2" fmla="*/ 220133 h 337116"/>
                <a:gd name="connsiteX3" fmla="*/ 1170096 w 1373296"/>
                <a:gd name="connsiteY3" fmla="*/ 169333 h 337116"/>
                <a:gd name="connsiteX4" fmla="*/ 1373296 w 1373296"/>
                <a:gd name="connsiteY4" fmla="*/ 254000 h 33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3296" h="337116">
                  <a:moveTo>
                    <a:pt x="10163" y="0"/>
                  </a:moveTo>
                  <a:cubicBezTo>
                    <a:pt x="-52632" y="314678"/>
                    <a:pt x="190785" y="293511"/>
                    <a:pt x="323429" y="330200"/>
                  </a:cubicBezTo>
                  <a:cubicBezTo>
                    <a:pt x="456073" y="366889"/>
                    <a:pt x="664918" y="246944"/>
                    <a:pt x="806029" y="220133"/>
                  </a:cubicBezTo>
                  <a:cubicBezTo>
                    <a:pt x="947140" y="193322"/>
                    <a:pt x="1075552" y="163689"/>
                    <a:pt x="1170096" y="169333"/>
                  </a:cubicBezTo>
                  <a:cubicBezTo>
                    <a:pt x="1264640" y="174977"/>
                    <a:pt x="1318968" y="214488"/>
                    <a:pt x="1373296" y="25400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A81EA2B-A5C3-F8E1-15BE-86B8B1CC996A}"/>
                </a:ext>
              </a:extLst>
            </p:cNvPr>
            <p:cNvSpPr/>
            <p:nvPr/>
          </p:nvSpPr>
          <p:spPr>
            <a:xfrm>
              <a:off x="8006546" y="4792133"/>
              <a:ext cx="440267" cy="431797"/>
            </a:xfrm>
            <a:prstGeom prst="triangle">
              <a:avLst/>
            </a:prstGeom>
            <a:solidFill>
              <a:srgbClr val="877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1220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DA31B87-1425-7636-905A-DF0CBDB41778}"/>
              </a:ext>
            </a:extLst>
          </p:cNvPr>
          <p:cNvGrpSpPr/>
          <p:nvPr/>
        </p:nvGrpSpPr>
        <p:grpSpPr>
          <a:xfrm>
            <a:off x="1339463" y="596803"/>
            <a:ext cx="4248296" cy="5664394"/>
            <a:chOff x="1339463" y="596803"/>
            <a:chExt cx="4248296" cy="5664394"/>
          </a:xfrm>
        </p:grpSpPr>
        <p:pic>
          <p:nvPicPr>
            <p:cNvPr id="6" name="Picture 5" descr="A picture containing electronics, camera&#10;&#10;Description automatically generated">
              <a:extLst>
                <a:ext uri="{FF2B5EF4-FFF2-40B4-BE49-F238E27FC236}">
                  <a16:creationId xmlns:a16="http://schemas.microsoft.com/office/drawing/2014/main" id="{C5867150-45A4-E906-3469-AA82A1DAF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463" y="596803"/>
              <a:ext cx="4248296" cy="5664394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2CCDA31-78D3-1C34-7291-80D9571B68A0}"/>
                </a:ext>
              </a:extLst>
            </p:cNvPr>
            <p:cNvCxnSpPr/>
            <p:nvPr/>
          </p:nvCxnSpPr>
          <p:spPr>
            <a:xfrm flipH="1" flipV="1">
              <a:off x="4343603" y="4304276"/>
              <a:ext cx="457200" cy="298174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5E72B27-0674-3AF0-9BF4-8F9CDD532B3A}"/>
                </a:ext>
              </a:extLst>
            </p:cNvPr>
            <p:cNvCxnSpPr/>
            <p:nvPr/>
          </p:nvCxnSpPr>
          <p:spPr>
            <a:xfrm flipH="1" flipV="1">
              <a:off x="4320310" y="2521606"/>
              <a:ext cx="457200" cy="298174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48E8EE2-E03B-4631-115F-A236B89672A5}"/>
                </a:ext>
              </a:extLst>
            </p:cNvPr>
            <p:cNvCxnSpPr/>
            <p:nvPr/>
          </p:nvCxnSpPr>
          <p:spPr>
            <a:xfrm flipH="1" flipV="1">
              <a:off x="4487833" y="1603235"/>
              <a:ext cx="457200" cy="298174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 descr="A picture containing indoor&#10;&#10;Description automatically generated">
            <a:extLst>
              <a:ext uri="{FF2B5EF4-FFF2-40B4-BE49-F238E27FC236}">
                <a16:creationId xmlns:a16="http://schemas.microsoft.com/office/drawing/2014/main" id="{E91630C4-3B17-9A5D-7677-CBE0264CF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207" y="596803"/>
            <a:ext cx="4248296" cy="566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70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4CD6FF63-0A8A-DF4E-098A-D941AD76DA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7" r="31758" b="8151"/>
          <a:stretch/>
        </p:blipFill>
        <p:spPr>
          <a:xfrm>
            <a:off x="7497151" y="543140"/>
            <a:ext cx="3104843" cy="5151067"/>
          </a:xfrm>
          <a:prstGeom prst="rect">
            <a:avLst/>
          </a:prstGeom>
        </p:spPr>
      </p:pic>
      <p:pic>
        <p:nvPicPr>
          <p:cNvPr id="22" name="Picture 21" descr="A machine on a table&#10;&#10;Description automatically generated with low confidence">
            <a:extLst>
              <a:ext uri="{FF2B5EF4-FFF2-40B4-BE49-F238E27FC236}">
                <a16:creationId xmlns:a16="http://schemas.microsoft.com/office/drawing/2014/main" id="{26DD6B51-83DD-4134-1AD8-F17E08BC0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24990" r="-134" b="-201"/>
          <a:stretch/>
        </p:blipFill>
        <p:spPr>
          <a:xfrm>
            <a:off x="822756" y="639393"/>
            <a:ext cx="5143500" cy="515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12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00D8141-486B-F4EB-B433-A38DA524CF28}"/>
              </a:ext>
            </a:extLst>
          </p:cNvPr>
          <p:cNvGrpSpPr/>
          <p:nvPr/>
        </p:nvGrpSpPr>
        <p:grpSpPr>
          <a:xfrm>
            <a:off x="3391728" y="778565"/>
            <a:ext cx="3975653" cy="5300870"/>
            <a:chOff x="3391728" y="778565"/>
            <a:chExt cx="3975653" cy="5300870"/>
          </a:xfrm>
        </p:grpSpPr>
        <p:pic>
          <p:nvPicPr>
            <p:cNvPr id="3" name="Picture 2" descr="A picture containing indoor, electronics, camera&#10;&#10;Description automatically generated">
              <a:extLst>
                <a:ext uri="{FF2B5EF4-FFF2-40B4-BE49-F238E27FC236}">
                  <a16:creationId xmlns:a16="http://schemas.microsoft.com/office/drawing/2014/main" id="{44BD6823-F6BD-71C9-6D60-89A9158D5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1728" y="778565"/>
              <a:ext cx="3975653" cy="5300870"/>
            </a:xfrm>
            <a:prstGeom prst="rect">
              <a:avLst/>
            </a:prstGeom>
          </p:spPr>
        </p:pic>
        <p:pic>
          <p:nvPicPr>
            <p:cNvPr id="4" name="Picture 3" descr="A picture containing indoor, electronics, camera&#10;&#10;Description automatically generated">
              <a:extLst>
                <a:ext uri="{FF2B5EF4-FFF2-40B4-BE49-F238E27FC236}">
                  <a16:creationId xmlns:a16="http://schemas.microsoft.com/office/drawing/2014/main" id="{F6FC8EA4-BC91-28B4-CBE4-3F5731C52E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9" t="25080" r="30456" b="72123"/>
            <a:stretch/>
          </p:blipFill>
          <p:spPr>
            <a:xfrm>
              <a:off x="5989637" y="4454525"/>
              <a:ext cx="106363" cy="107950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4421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E1A157B-693C-AED9-A6F5-C9DDBD7FB121}"/>
              </a:ext>
            </a:extLst>
          </p:cNvPr>
          <p:cNvGrpSpPr/>
          <p:nvPr/>
        </p:nvGrpSpPr>
        <p:grpSpPr>
          <a:xfrm>
            <a:off x="139037" y="962025"/>
            <a:ext cx="6578600" cy="4933950"/>
            <a:chOff x="742951" y="962025"/>
            <a:chExt cx="6578600" cy="4933950"/>
          </a:xfrm>
        </p:grpSpPr>
        <p:pic>
          <p:nvPicPr>
            <p:cNvPr id="5" name="Picture 4" descr="A picture containing floor, indoor, control panel&#10;&#10;Description automatically generated">
              <a:extLst>
                <a:ext uri="{FF2B5EF4-FFF2-40B4-BE49-F238E27FC236}">
                  <a16:creationId xmlns:a16="http://schemas.microsoft.com/office/drawing/2014/main" id="{4DC5CECF-81B8-9E46-FDDC-A6001FD5A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951" y="962025"/>
              <a:ext cx="6578600" cy="4933950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55E15E9-499F-5332-EBE5-1563BE443F15}"/>
                </a:ext>
              </a:extLst>
            </p:cNvPr>
            <p:cNvCxnSpPr/>
            <p:nvPr/>
          </p:nvCxnSpPr>
          <p:spPr>
            <a:xfrm flipV="1">
              <a:off x="3987800" y="3606800"/>
              <a:ext cx="482600" cy="482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43C852BA-FFF1-7FD5-7431-A4CC31D5F8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2" t="-86" r="224" b="95786"/>
          <a:stretch/>
        </p:blipFill>
        <p:spPr>
          <a:xfrm>
            <a:off x="9359900" y="858838"/>
            <a:ext cx="2477163" cy="781049"/>
          </a:xfrm>
          <a:prstGeom prst="flowChartConnector">
            <a:avLst/>
          </a:prstGeom>
        </p:spPr>
      </p:pic>
      <p:pic>
        <p:nvPicPr>
          <p:cNvPr id="13" name="Picture 1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32EEBECF-EED5-C205-508E-A58B77626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536" y="2489200"/>
            <a:ext cx="5444617" cy="340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87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142D3B7-2038-6613-0DC1-C874F93960F1}"/>
              </a:ext>
            </a:extLst>
          </p:cNvPr>
          <p:cNvGrpSpPr/>
          <p:nvPr/>
        </p:nvGrpSpPr>
        <p:grpSpPr>
          <a:xfrm>
            <a:off x="1148686" y="1225550"/>
            <a:ext cx="7881014" cy="4931264"/>
            <a:chOff x="1148686" y="1225550"/>
            <a:chExt cx="7881014" cy="4931264"/>
          </a:xfrm>
        </p:grpSpPr>
        <p:pic>
          <p:nvPicPr>
            <p:cNvPr id="13" name="Picture 12" descr="Background pattern&#10;&#10;Description automatically generated with medium confidence">
              <a:extLst>
                <a:ext uri="{FF2B5EF4-FFF2-40B4-BE49-F238E27FC236}">
                  <a16:creationId xmlns:a16="http://schemas.microsoft.com/office/drawing/2014/main" id="{32EEBECF-EED5-C205-508E-A58B77626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686" y="1225550"/>
              <a:ext cx="7881014" cy="4931264"/>
            </a:xfrm>
            <a:prstGeom prst="rect">
              <a:avLst/>
            </a:prstGeom>
          </p:spPr>
        </p:pic>
        <p:pic>
          <p:nvPicPr>
            <p:cNvPr id="11" name="Picture 10" descr="Background pattern&#10;&#10;Description automatically generated with medium confidence">
              <a:extLst>
                <a:ext uri="{FF2B5EF4-FFF2-40B4-BE49-F238E27FC236}">
                  <a16:creationId xmlns:a16="http://schemas.microsoft.com/office/drawing/2014/main" id="{43C852BA-FFF1-7FD5-7431-A4CC31D5F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42" t="-86" r="224" b="95786"/>
            <a:stretch/>
          </p:blipFill>
          <p:spPr>
            <a:xfrm>
              <a:off x="5435600" y="1366838"/>
              <a:ext cx="2794363" cy="881062"/>
            </a:xfrm>
            <a:prstGeom prst="flowChartConnector">
              <a:avLst/>
            </a:prstGeom>
            <a:ln w="19050">
              <a:solidFill>
                <a:schemeClr val="bg1"/>
              </a:solidFill>
            </a:ln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DA48DA62-7E9F-0D06-1AB6-AC8664CC01C6}"/>
                </a:ext>
              </a:extLst>
            </p:cNvPr>
            <p:cNvCxnSpPr>
              <a:stCxn id="11" idx="7"/>
            </p:cNvCxnSpPr>
            <p:nvPr/>
          </p:nvCxnSpPr>
          <p:spPr>
            <a:xfrm flipV="1">
              <a:off x="7820738" y="1366838"/>
              <a:ext cx="529512" cy="12902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01C4150-B803-08C0-590C-DA170533849A}"/>
                </a:ext>
              </a:extLst>
            </p:cNvPr>
            <p:cNvCxnSpPr/>
            <p:nvPr/>
          </p:nvCxnSpPr>
          <p:spPr>
            <a:xfrm flipV="1">
              <a:off x="6534150" y="1924050"/>
              <a:ext cx="0" cy="6477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991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2548</TotalTime>
  <Words>99</Words>
  <Application>Microsoft Office PowerPoint</Application>
  <PresentationFormat>Widescreen</PresentationFormat>
  <Paragraphs>31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Covey</dc:creator>
  <cp:lastModifiedBy>Keith Covey</cp:lastModifiedBy>
  <cp:revision>8</cp:revision>
  <dcterms:created xsi:type="dcterms:W3CDTF">2023-02-13T18:57:00Z</dcterms:created>
  <dcterms:modified xsi:type="dcterms:W3CDTF">2023-02-16T23:23:29Z</dcterms:modified>
</cp:coreProperties>
</file>