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F9AC10-2F62-4AAA-9D4E-84B943B1DBA8}" v="3" dt="2026-03-12T11:23:55.6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 Patru" userId="0b8fa63b-ff9a-4dc5-b7b8-ad4f154c464f" providerId="ADAL" clId="{9D871F32-EF39-4A0F-B1EC-24B6CC96152B}"/>
    <pc:docChg chg="undo custSel addSld modSld">
      <pc:chgData name="Cristian Patru" userId="0b8fa63b-ff9a-4dc5-b7b8-ad4f154c464f" providerId="ADAL" clId="{9D871F32-EF39-4A0F-B1EC-24B6CC96152B}" dt="2026-03-12T11:27:26.100" v="116" actId="207"/>
      <pc:docMkLst>
        <pc:docMk/>
      </pc:docMkLst>
      <pc:sldChg chg="addSp delSp modSp mod">
        <pc:chgData name="Cristian Patru" userId="0b8fa63b-ff9a-4dc5-b7b8-ad4f154c464f" providerId="ADAL" clId="{9D871F32-EF39-4A0F-B1EC-24B6CC96152B}" dt="2026-03-12T09:44:59.949" v="42" actId="208"/>
        <pc:sldMkLst>
          <pc:docMk/>
          <pc:sldMk cId="1469713606" sldId="256"/>
        </pc:sldMkLst>
        <pc:spChg chg="del">
          <ac:chgData name="Cristian Patru" userId="0b8fa63b-ff9a-4dc5-b7b8-ad4f154c464f" providerId="ADAL" clId="{9D871F32-EF39-4A0F-B1EC-24B6CC96152B}" dt="2026-03-12T09:39:36.267" v="0" actId="478"/>
          <ac:spMkLst>
            <pc:docMk/>
            <pc:sldMk cId="1469713606" sldId="256"/>
            <ac:spMk id="2" creationId="{4262F9F1-AF97-09E5-C072-31AF0841B1F6}"/>
          </ac:spMkLst>
        </pc:spChg>
        <pc:spChg chg="del">
          <ac:chgData name="Cristian Patru" userId="0b8fa63b-ff9a-4dc5-b7b8-ad4f154c464f" providerId="ADAL" clId="{9D871F32-EF39-4A0F-B1EC-24B6CC96152B}" dt="2026-03-12T09:39:36.267" v="0" actId="478"/>
          <ac:spMkLst>
            <pc:docMk/>
            <pc:sldMk cId="1469713606" sldId="256"/>
            <ac:spMk id="3" creationId="{33F8DFA5-9255-7421-7B4B-4DAC0DAA866A}"/>
          </ac:spMkLst>
        </pc:spChg>
        <pc:spChg chg="add del mod">
          <ac:chgData name="Cristian Patru" userId="0b8fa63b-ff9a-4dc5-b7b8-ad4f154c464f" providerId="ADAL" clId="{9D871F32-EF39-4A0F-B1EC-24B6CC96152B}" dt="2026-03-12T09:40:35.842" v="9" actId="478"/>
          <ac:spMkLst>
            <pc:docMk/>
            <pc:sldMk cId="1469713606" sldId="256"/>
            <ac:spMk id="6" creationId="{1425D1FB-767F-77BA-FA04-39BDCF181969}"/>
          </ac:spMkLst>
        </pc:spChg>
        <pc:spChg chg="add del">
          <ac:chgData name="Cristian Patru" userId="0b8fa63b-ff9a-4dc5-b7b8-ad4f154c464f" providerId="ADAL" clId="{9D871F32-EF39-4A0F-B1EC-24B6CC96152B}" dt="2026-03-12T09:40:46.198" v="11" actId="11529"/>
          <ac:spMkLst>
            <pc:docMk/>
            <pc:sldMk cId="1469713606" sldId="256"/>
            <ac:spMk id="7" creationId="{7C78C5EF-7639-A4B5-5E3F-6196692F9EEA}"/>
          </ac:spMkLst>
        </pc:spChg>
        <pc:spChg chg="add del">
          <ac:chgData name="Cristian Patru" userId="0b8fa63b-ff9a-4dc5-b7b8-ad4f154c464f" providerId="ADAL" clId="{9D871F32-EF39-4A0F-B1EC-24B6CC96152B}" dt="2026-03-12T09:40:56.898" v="13" actId="11529"/>
          <ac:spMkLst>
            <pc:docMk/>
            <pc:sldMk cId="1469713606" sldId="256"/>
            <ac:spMk id="8" creationId="{4F901F8C-BDC6-5276-DB9D-99BBDC8B2A05}"/>
          </ac:spMkLst>
        </pc:spChg>
        <pc:spChg chg="add del">
          <ac:chgData name="Cristian Patru" userId="0b8fa63b-ff9a-4dc5-b7b8-ad4f154c464f" providerId="ADAL" clId="{9D871F32-EF39-4A0F-B1EC-24B6CC96152B}" dt="2026-03-12T09:41:02.687" v="15" actId="11529"/>
          <ac:spMkLst>
            <pc:docMk/>
            <pc:sldMk cId="1469713606" sldId="256"/>
            <ac:spMk id="9" creationId="{1F66EF36-B2F6-267D-789E-AA76685CC7B3}"/>
          </ac:spMkLst>
        </pc:spChg>
        <pc:spChg chg="add del mod">
          <ac:chgData name="Cristian Patru" userId="0b8fa63b-ff9a-4dc5-b7b8-ad4f154c464f" providerId="ADAL" clId="{9D871F32-EF39-4A0F-B1EC-24B6CC96152B}" dt="2026-03-12T09:42:41.362" v="27" actId="11529"/>
          <ac:spMkLst>
            <pc:docMk/>
            <pc:sldMk cId="1469713606" sldId="256"/>
            <ac:spMk id="10" creationId="{AAB63B8D-3DFB-E145-8FF5-456FCCE29A8A}"/>
          </ac:spMkLst>
        </pc:spChg>
        <pc:spChg chg="add mod">
          <ac:chgData name="Cristian Patru" userId="0b8fa63b-ff9a-4dc5-b7b8-ad4f154c464f" providerId="ADAL" clId="{9D871F32-EF39-4A0F-B1EC-24B6CC96152B}" dt="2026-03-12T09:43:00.735" v="30" actId="1582"/>
          <ac:spMkLst>
            <pc:docMk/>
            <pc:sldMk cId="1469713606" sldId="256"/>
            <ac:spMk id="11" creationId="{636406C5-43E1-32D6-2B48-B60E1E7BC8E3}"/>
          </ac:spMkLst>
        </pc:spChg>
        <pc:spChg chg="add mod">
          <ac:chgData name="Cristian Patru" userId="0b8fa63b-ff9a-4dc5-b7b8-ad4f154c464f" providerId="ADAL" clId="{9D871F32-EF39-4A0F-B1EC-24B6CC96152B}" dt="2026-03-12T09:44:59.949" v="42" actId="208"/>
          <ac:spMkLst>
            <pc:docMk/>
            <pc:sldMk cId="1469713606" sldId="256"/>
            <ac:spMk id="12" creationId="{8B08A36D-E6F4-1C7F-E504-BE911BE37516}"/>
          </ac:spMkLst>
        </pc:spChg>
        <pc:spChg chg="add mod">
          <ac:chgData name="Cristian Patru" userId="0b8fa63b-ff9a-4dc5-b7b8-ad4f154c464f" providerId="ADAL" clId="{9D871F32-EF39-4A0F-B1EC-24B6CC96152B}" dt="2026-03-12T09:43:54.184" v="36" actId="1582"/>
          <ac:spMkLst>
            <pc:docMk/>
            <pc:sldMk cId="1469713606" sldId="256"/>
            <ac:spMk id="13" creationId="{9900D1B9-6316-191C-242F-30D373C16DF7}"/>
          </ac:spMkLst>
        </pc:spChg>
        <pc:spChg chg="add mod">
          <ac:chgData name="Cristian Patru" userId="0b8fa63b-ff9a-4dc5-b7b8-ad4f154c464f" providerId="ADAL" clId="{9D871F32-EF39-4A0F-B1EC-24B6CC96152B}" dt="2026-03-12T09:44:56.630" v="41" actId="208"/>
          <ac:spMkLst>
            <pc:docMk/>
            <pc:sldMk cId="1469713606" sldId="256"/>
            <ac:spMk id="14" creationId="{37B6C330-0E70-4650-7481-01E3EE9512F4}"/>
          </ac:spMkLst>
        </pc:spChg>
        <pc:picChg chg="add mod">
          <ac:chgData name="Cristian Patru" userId="0b8fa63b-ff9a-4dc5-b7b8-ad4f154c464f" providerId="ADAL" clId="{9D871F32-EF39-4A0F-B1EC-24B6CC96152B}" dt="2026-03-12T09:39:39.640" v="3" actId="962"/>
          <ac:picMkLst>
            <pc:docMk/>
            <pc:sldMk cId="1469713606" sldId="256"/>
            <ac:picMk id="5" creationId="{C8C8DD2E-A26F-4FD1-8F60-D350FC66B08F}"/>
          </ac:picMkLst>
        </pc:picChg>
      </pc:sldChg>
      <pc:sldChg chg="addSp delSp modSp new mod">
        <pc:chgData name="Cristian Patru" userId="0b8fa63b-ff9a-4dc5-b7b8-ad4f154c464f" providerId="ADAL" clId="{9D871F32-EF39-4A0F-B1EC-24B6CC96152B}" dt="2026-03-12T11:27:26.100" v="116" actId="207"/>
        <pc:sldMkLst>
          <pc:docMk/>
          <pc:sldMk cId="2257868729" sldId="257"/>
        </pc:sldMkLst>
        <pc:spChg chg="del">
          <ac:chgData name="Cristian Patru" userId="0b8fa63b-ff9a-4dc5-b7b8-ad4f154c464f" providerId="ADAL" clId="{9D871F32-EF39-4A0F-B1EC-24B6CC96152B}" dt="2026-03-12T11:23:06.493" v="44" actId="478"/>
          <ac:spMkLst>
            <pc:docMk/>
            <pc:sldMk cId="2257868729" sldId="257"/>
            <ac:spMk id="2" creationId="{45756304-AC6E-F96A-37D5-D9C1B662F48D}"/>
          </ac:spMkLst>
        </pc:spChg>
        <pc:spChg chg="del">
          <ac:chgData name="Cristian Patru" userId="0b8fa63b-ff9a-4dc5-b7b8-ad4f154c464f" providerId="ADAL" clId="{9D871F32-EF39-4A0F-B1EC-24B6CC96152B}" dt="2026-03-12T11:23:06.493" v="44" actId="478"/>
          <ac:spMkLst>
            <pc:docMk/>
            <pc:sldMk cId="2257868729" sldId="257"/>
            <ac:spMk id="3" creationId="{53186CD3-3F3C-60F9-AC72-F25CCA6B47BE}"/>
          </ac:spMkLst>
        </pc:spChg>
        <pc:spChg chg="add mod">
          <ac:chgData name="Cristian Patru" userId="0b8fa63b-ff9a-4dc5-b7b8-ad4f154c464f" providerId="ADAL" clId="{9D871F32-EF39-4A0F-B1EC-24B6CC96152B}" dt="2026-03-12T11:27:26.100" v="116" actId="207"/>
          <ac:spMkLst>
            <pc:docMk/>
            <pc:sldMk cId="2257868729" sldId="257"/>
            <ac:spMk id="8" creationId="{3ECED050-BFAA-3FE5-A52F-901183182253}"/>
          </ac:spMkLst>
        </pc:spChg>
        <pc:spChg chg="add mod">
          <ac:chgData name="Cristian Patru" userId="0b8fa63b-ff9a-4dc5-b7b8-ad4f154c464f" providerId="ADAL" clId="{9D871F32-EF39-4A0F-B1EC-24B6CC96152B}" dt="2026-03-12T11:27:26.100" v="116" actId="207"/>
          <ac:spMkLst>
            <pc:docMk/>
            <pc:sldMk cId="2257868729" sldId="257"/>
            <ac:spMk id="9" creationId="{A43238B0-8F5E-D2C4-95C5-086AC126F67E}"/>
          </ac:spMkLst>
        </pc:spChg>
        <pc:picChg chg="add del mod">
          <ac:chgData name="Cristian Patru" userId="0b8fa63b-ff9a-4dc5-b7b8-ad4f154c464f" providerId="ADAL" clId="{9D871F32-EF39-4A0F-B1EC-24B6CC96152B}" dt="2026-03-12T11:23:51.263" v="48" actId="478"/>
          <ac:picMkLst>
            <pc:docMk/>
            <pc:sldMk cId="2257868729" sldId="257"/>
            <ac:picMk id="5" creationId="{C85C47A3-FA06-1074-2298-A81200F5ED21}"/>
          </ac:picMkLst>
        </pc:picChg>
        <pc:picChg chg="add mod">
          <ac:chgData name="Cristian Patru" userId="0b8fa63b-ff9a-4dc5-b7b8-ad4f154c464f" providerId="ADAL" clId="{9D871F32-EF39-4A0F-B1EC-24B6CC96152B}" dt="2026-03-12T11:23:56.531" v="51" actId="962"/>
          <ac:picMkLst>
            <pc:docMk/>
            <pc:sldMk cId="2257868729" sldId="257"/>
            <ac:picMk id="7" creationId="{CBD13264-70E1-6706-5F06-A39732C273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D836-5089-DBEA-AFBC-E64A2AF03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4E8EA-093B-119F-37D6-1ADEAB005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7CAF0-F50B-A731-C3DB-BB730A2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F00F6-DAD1-EDA8-AEED-E5A19A7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1AA90-D21F-E78C-C967-C35313B55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14F1-2BFD-C026-234E-9874939A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E5EC-74B4-488F-E997-0A0BB08DD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E6EEA-A8A5-41FF-C51A-64B9AFB0B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026A3-5CFC-33B8-9124-EB6535D0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23440-FBC3-B11A-7A01-80808CD2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4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D582-36A2-FA79-25E4-A38437472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9E92D-BE15-CBB2-F48B-A4DE820B4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25FC4-4FF9-C16F-883E-EF49C5A2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9EBCB-0A49-5F54-27AD-CC7E3A71A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ECCF5-15C5-B388-A056-014ADCBA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9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813EB-2233-FC9E-7161-A0CF2002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C095B-EECE-92F3-75D9-71D9A1446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1E7F9-1872-2F72-AB5A-1C75663FE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44FBE-942D-E072-1E1C-66F8DE6E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98CE9-ED5B-1CAF-36E0-B2FEBB32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EC6BA-B0D0-B5CA-0191-F0EF4D06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6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374A-3EF2-5B68-9FF9-9AC1381C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57983-FECC-F83C-F68D-8D6DD74C4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7AAAB-E566-5D59-6CFF-B5CE960C5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92D9B-B01F-B7BD-3109-54DE55B3E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A8788-37BF-A01A-66B4-FD830B7D1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34208-3DAD-C1BB-F769-CE2A89904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394398-E633-6F64-0886-C96B88F3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5E9B74-52A0-8987-8887-D97BE853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8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8B44-0165-022F-0C2C-88FF41677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751A9D-129E-D8FE-D9DE-9832DAF6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DF321-E25D-3B75-2455-CD3B8376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D197FE-D1D7-4727-D58C-EB9FBDF2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5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7353E6-1BEB-425D-A1CE-C2D03D70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6B254-3110-81F7-01CD-69AC9B96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8FF13-B8C9-37B4-C563-5A1BD94D4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9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069DB-6DC1-7805-9A02-5E0389AC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AEC9F-9702-6A32-6A13-370944DAD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C0928-0ACD-1BBC-2DF3-C23C56339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94588-3A76-1D3F-FB04-59683D7F3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620EB-75A5-5D12-FAB1-90134544A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38C35-D0D8-5F7F-8F2B-22ABB836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4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188CA-2E9E-CD99-8A99-FD9D8997B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343031-8005-BC9C-0AAB-49F063352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16B85-B7B3-B3F7-197D-6815998ED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54617-785D-CA1C-E1AD-145FFFEF2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3B1E9-3EC3-AECE-4EA7-4E9C34B5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8D746-627C-28D7-2F39-F97293CE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5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77828-39BC-D892-7F54-6EC85C2E5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E3BC8-9E34-C3EB-BB66-C6478DFF7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15D88-0C03-C5EF-8827-D6BB4FAA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D1CFE-0521-0916-0708-9B17B426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A9D3B-74F2-DC7E-9409-1D4F3DEC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1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290331-1730-E5CC-E648-C8FBC0A9F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6901A-22A1-E852-C98A-DC7AB3A49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2AD0-7F8B-7B31-706F-43F05A419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4C659-3EA0-D4EF-9769-4B5F229DE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12E0B-51B7-14D1-0069-08D5C7E2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4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D2CE7-4652-34C1-9561-4880F1C08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A640E-F938-1923-887D-97EA5E444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B3E4A-4806-F7DE-7D61-B9D3FF184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47F2D6-1691-4A6E-9F2D-846237B628A9}" type="datetimeFigureOut">
              <a:rPr lang="en-US" smtClean="0"/>
              <a:t>12-Mar-26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CEFCA-8AA9-898A-784E-6A09FDFF6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7B3BF-F2DC-AB07-CF50-166CA8DDF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B71CB8-9A79-442F-8DF4-E202FE35F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omputer&#10;&#10;AI-generated content may be incorrect.">
            <a:extLst>
              <a:ext uri="{FF2B5EF4-FFF2-40B4-BE49-F238E27FC236}">
                <a16:creationId xmlns:a16="http://schemas.microsoft.com/office/drawing/2014/main" id="{C8C8DD2E-A26F-4FD1-8F60-D350FC66B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36406C5-43E1-32D6-2B48-B60E1E7BC8E3}"/>
              </a:ext>
            </a:extLst>
          </p:cNvPr>
          <p:cNvSpPr/>
          <p:nvPr/>
        </p:nvSpPr>
        <p:spPr>
          <a:xfrm>
            <a:off x="6104311" y="2184400"/>
            <a:ext cx="3001589" cy="3625850"/>
          </a:xfrm>
          <a:custGeom>
            <a:avLst/>
            <a:gdLst>
              <a:gd name="connsiteX0" fmla="*/ 252039 w 3001589"/>
              <a:gd name="connsiteY0" fmla="*/ 0 h 3625850"/>
              <a:gd name="connsiteX1" fmla="*/ 125039 w 3001589"/>
              <a:gd name="connsiteY1" fmla="*/ 44450 h 3625850"/>
              <a:gd name="connsiteX2" fmla="*/ 42489 w 3001589"/>
              <a:gd name="connsiteY2" fmla="*/ 463550 h 3625850"/>
              <a:gd name="connsiteX3" fmla="*/ 842589 w 3001589"/>
              <a:gd name="connsiteY3" fmla="*/ 1358900 h 3625850"/>
              <a:gd name="connsiteX4" fmla="*/ 2169739 w 3001589"/>
              <a:gd name="connsiteY4" fmla="*/ 1835150 h 3625850"/>
              <a:gd name="connsiteX5" fmla="*/ 2760289 w 3001589"/>
              <a:gd name="connsiteY5" fmla="*/ 2514600 h 3625850"/>
              <a:gd name="connsiteX6" fmla="*/ 3001589 w 3001589"/>
              <a:gd name="connsiteY6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1589" h="3625850">
                <a:moveTo>
                  <a:pt x="252039" y="0"/>
                </a:moveTo>
                <a:lnTo>
                  <a:pt x="125039" y="44450"/>
                </a:lnTo>
                <a:cubicBezTo>
                  <a:pt x="90114" y="121708"/>
                  <a:pt x="-77103" y="244475"/>
                  <a:pt x="42489" y="463550"/>
                </a:cubicBezTo>
                <a:cubicBezTo>
                  <a:pt x="162081" y="682625"/>
                  <a:pt x="488047" y="1130300"/>
                  <a:pt x="842589" y="1358900"/>
                </a:cubicBezTo>
                <a:cubicBezTo>
                  <a:pt x="1197131" y="1587500"/>
                  <a:pt x="1850122" y="1642533"/>
                  <a:pt x="2169739" y="1835150"/>
                </a:cubicBezTo>
                <a:cubicBezTo>
                  <a:pt x="2489356" y="2027767"/>
                  <a:pt x="2621647" y="2216150"/>
                  <a:pt x="2760289" y="2514600"/>
                </a:cubicBezTo>
                <a:cubicBezTo>
                  <a:pt x="2898931" y="2813050"/>
                  <a:pt x="2950260" y="3219450"/>
                  <a:pt x="3001589" y="362585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08A36D-E6F4-1C7F-E504-BE911BE37516}"/>
              </a:ext>
            </a:extLst>
          </p:cNvPr>
          <p:cNvSpPr/>
          <p:nvPr/>
        </p:nvSpPr>
        <p:spPr>
          <a:xfrm>
            <a:off x="5926511" y="1679539"/>
            <a:ext cx="3001589" cy="4162461"/>
          </a:xfrm>
          <a:custGeom>
            <a:avLst/>
            <a:gdLst>
              <a:gd name="connsiteX0" fmla="*/ 302191 w 3064441"/>
              <a:gd name="connsiteY0" fmla="*/ 15911 h 4162461"/>
              <a:gd name="connsiteX1" fmla="*/ 60891 w 3064441"/>
              <a:gd name="connsiteY1" fmla="*/ 47661 h 4162461"/>
              <a:gd name="connsiteX2" fmla="*/ 10091 w 3064441"/>
              <a:gd name="connsiteY2" fmla="*/ 415961 h 4162461"/>
              <a:gd name="connsiteX3" fmla="*/ 219641 w 3064441"/>
              <a:gd name="connsiteY3" fmla="*/ 1431961 h 4162461"/>
              <a:gd name="connsiteX4" fmla="*/ 987991 w 3064441"/>
              <a:gd name="connsiteY4" fmla="*/ 2086011 h 4162461"/>
              <a:gd name="connsiteX5" fmla="*/ 2219891 w 3064441"/>
              <a:gd name="connsiteY5" fmla="*/ 2486061 h 4162461"/>
              <a:gd name="connsiteX6" fmla="*/ 2867591 w 3064441"/>
              <a:gd name="connsiteY6" fmla="*/ 3140111 h 4162461"/>
              <a:gd name="connsiteX7" fmla="*/ 3064441 w 3064441"/>
              <a:gd name="connsiteY7" fmla="*/ 4162461 h 416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4441" h="4162461">
                <a:moveTo>
                  <a:pt x="302191" y="15911"/>
                </a:moveTo>
                <a:cubicBezTo>
                  <a:pt x="205882" y="-1552"/>
                  <a:pt x="109574" y="-19014"/>
                  <a:pt x="60891" y="47661"/>
                </a:cubicBezTo>
                <a:cubicBezTo>
                  <a:pt x="12208" y="114336"/>
                  <a:pt x="-16367" y="185244"/>
                  <a:pt x="10091" y="415961"/>
                </a:cubicBezTo>
                <a:cubicBezTo>
                  <a:pt x="36549" y="646678"/>
                  <a:pt x="56658" y="1153619"/>
                  <a:pt x="219641" y="1431961"/>
                </a:cubicBezTo>
                <a:cubicBezTo>
                  <a:pt x="382624" y="1710303"/>
                  <a:pt x="654616" y="1910328"/>
                  <a:pt x="987991" y="2086011"/>
                </a:cubicBezTo>
                <a:cubicBezTo>
                  <a:pt x="1321366" y="2261694"/>
                  <a:pt x="1906624" y="2310378"/>
                  <a:pt x="2219891" y="2486061"/>
                </a:cubicBezTo>
                <a:cubicBezTo>
                  <a:pt x="2533158" y="2661744"/>
                  <a:pt x="2726833" y="2860711"/>
                  <a:pt x="2867591" y="3140111"/>
                </a:cubicBezTo>
                <a:cubicBezTo>
                  <a:pt x="3008349" y="3419511"/>
                  <a:pt x="3036395" y="3790986"/>
                  <a:pt x="3064441" y="4162461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900D1B9-6316-191C-242F-30D373C16DF7}"/>
              </a:ext>
            </a:extLst>
          </p:cNvPr>
          <p:cNvSpPr/>
          <p:nvPr/>
        </p:nvSpPr>
        <p:spPr>
          <a:xfrm>
            <a:off x="5607050" y="2197262"/>
            <a:ext cx="2289974" cy="3727288"/>
          </a:xfrm>
          <a:custGeom>
            <a:avLst/>
            <a:gdLst>
              <a:gd name="connsiteX0" fmla="*/ 0 w 2289974"/>
              <a:gd name="connsiteY0" fmla="*/ 37938 h 3727288"/>
              <a:gd name="connsiteX1" fmla="*/ 177800 w 2289974"/>
              <a:gd name="connsiteY1" fmla="*/ 44288 h 3727288"/>
              <a:gd name="connsiteX2" fmla="*/ 177800 w 2289974"/>
              <a:gd name="connsiteY2" fmla="*/ 482438 h 3727288"/>
              <a:gd name="connsiteX3" fmla="*/ 533400 w 2289974"/>
              <a:gd name="connsiteY3" fmla="*/ 1606388 h 3727288"/>
              <a:gd name="connsiteX4" fmla="*/ 1955800 w 2289974"/>
              <a:gd name="connsiteY4" fmla="*/ 2158838 h 3727288"/>
              <a:gd name="connsiteX5" fmla="*/ 2254250 w 2289974"/>
              <a:gd name="connsiteY5" fmla="*/ 3193888 h 3727288"/>
              <a:gd name="connsiteX6" fmla="*/ 2273300 w 2289974"/>
              <a:gd name="connsiteY6" fmla="*/ 3727288 h 372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9974" h="3727288">
                <a:moveTo>
                  <a:pt x="0" y="37938"/>
                </a:moveTo>
                <a:cubicBezTo>
                  <a:pt x="74083" y="4071"/>
                  <a:pt x="148167" y="-29795"/>
                  <a:pt x="177800" y="44288"/>
                </a:cubicBezTo>
                <a:cubicBezTo>
                  <a:pt x="207433" y="118371"/>
                  <a:pt x="118533" y="222088"/>
                  <a:pt x="177800" y="482438"/>
                </a:cubicBezTo>
                <a:cubicBezTo>
                  <a:pt x="237067" y="742788"/>
                  <a:pt x="237067" y="1326988"/>
                  <a:pt x="533400" y="1606388"/>
                </a:cubicBezTo>
                <a:cubicBezTo>
                  <a:pt x="829733" y="1885788"/>
                  <a:pt x="1668992" y="1894255"/>
                  <a:pt x="1955800" y="2158838"/>
                </a:cubicBezTo>
                <a:cubicBezTo>
                  <a:pt x="2242608" y="2423421"/>
                  <a:pt x="2201333" y="2932480"/>
                  <a:pt x="2254250" y="3193888"/>
                </a:cubicBezTo>
                <a:cubicBezTo>
                  <a:pt x="2307167" y="3455296"/>
                  <a:pt x="2290233" y="3591292"/>
                  <a:pt x="2273300" y="3727288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7B6C330-0E70-4650-7481-01E3EE9512F4}"/>
              </a:ext>
            </a:extLst>
          </p:cNvPr>
          <p:cNvSpPr/>
          <p:nvPr/>
        </p:nvSpPr>
        <p:spPr>
          <a:xfrm>
            <a:off x="5537200" y="2399675"/>
            <a:ext cx="2152650" cy="3505825"/>
          </a:xfrm>
          <a:custGeom>
            <a:avLst/>
            <a:gdLst>
              <a:gd name="connsiteX0" fmla="*/ 2152650 w 2152650"/>
              <a:gd name="connsiteY0" fmla="*/ 3505825 h 3505825"/>
              <a:gd name="connsiteX1" fmla="*/ 1955800 w 2152650"/>
              <a:gd name="connsiteY1" fmla="*/ 2280275 h 3505825"/>
              <a:gd name="connsiteX2" fmla="*/ 1314450 w 2152650"/>
              <a:gd name="connsiteY2" fmla="*/ 1905625 h 3505825"/>
              <a:gd name="connsiteX3" fmla="*/ 527050 w 2152650"/>
              <a:gd name="connsiteY3" fmla="*/ 1626225 h 3505825"/>
              <a:gd name="connsiteX4" fmla="*/ 146050 w 2152650"/>
              <a:gd name="connsiteY4" fmla="*/ 883275 h 3505825"/>
              <a:gd name="connsiteX5" fmla="*/ 57150 w 2152650"/>
              <a:gd name="connsiteY5" fmla="*/ 102225 h 3505825"/>
              <a:gd name="connsiteX6" fmla="*/ 0 w 2152650"/>
              <a:gd name="connsiteY6" fmla="*/ 32375 h 350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2650" h="3505825">
                <a:moveTo>
                  <a:pt x="2152650" y="3505825"/>
                </a:moveTo>
                <a:cubicBezTo>
                  <a:pt x="2124075" y="3026400"/>
                  <a:pt x="2095500" y="2546975"/>
                  <a:pt x="1955800" y="2280275"/>
                </a:cubicBezTo>
                <a:cubicBezTo>
                  <a:pt x="1816100" y="2013575"/>
                  <a:pt x="1552575" y="2014633"/>
                  <a:pt x="1314450" y="1905625"/>
                </a:cubicBezTo>
                <a:cubicBezTo>
                  <a:pt x="1076325" y="1796617"/>
                  <a:pt x="721783" y="1796617"/>
                  <a:pt x="527050" y="1626225"/>
                </a:cubicBezTo>
                <a:cubicBezTo>
                  <a:pt x="332317" y="1455833"/>
                  <a:pt x="224367" y="1137275"/>
                  <a:pt x="146050" y="883275"/>
                </a:cubicBezTo>
                <a:cubicBezTo>
                  <a:pt x="67733" y="629275"/>
                  <a:pt x="81492" y="244042"/>
                  <a:pt x="57150" y="102225"/>
                </a:cubicBezTo>
                <a:cubicBezTo>
                  <a:pt x="32808" y="-39592"/>
                  <a:pt x="16404" y="-3609"/>
                  <a:pt x="0" y="32375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1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machine&#10;&#10;AI-generated content may be incorrect.">
            <a:extLst>
              <a:ext uri="{FF2B5EF4-FFF2-40B4-BE49-F238E27FC236}">
                <a16:creationId xmlns:a16="http://schemas.microsoft.com/office/drawing/2014/main" id="{CBD13264-70E1-6706-5F06-A39732C27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CED050-BFAA-3FE5-A52F-901183182253}"/>
              </a:ext>
            </a:extLst>
          </p:cNvPr>
          <p:cNvSpPr/>
          <p:nvPr/>
        </p:nvSpPr>
        <p:spPr>
          <a:xfrm rot="320657">
            <a:off x="5278091" y="5308991"/>
            <a:ext cx="1201561" cy="356347"/>
          </a:xfrm>
          <a:prstGeom prst="rect">
            <a:avLst/>
          </a:prstGeom>
          <a:solidFill>
            <a:srgbClr val="FF0000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238B0-8F5E-D2C4-95C5-086AC126F67E}"/>
              </a:ext>
            </a:extLst>
          </p:cNvPr>
          <p:cNvSpPr/>
          <p:nvPr/>
        </p:nvSpPr>
        <p:spPr>
          <a:xfrm rot="173386">
            <a:off x="6170301" y="2932798"/>
            <a:ext cx="908050" cy="496154"/>
          </a:xfrm>
          <a:prstGeom prst="rect">
            <a:avLst/>
          </a:prstGeom>
          <a:solidFill>
            <a:srgbClr val="FF0000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68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 Patru</dc:creator>
  <cp:lastModifiedBy>Cristian Patru</cp:lastModifiedBy>
  <cp:revision>1</cp:revision>
  <dcterms:created xsi:type="dcterms:W3CDTF">2026-03-12T09:38:55Z</dcterms:created>
  <dcterms:modified xsi:type="dcterms:W3CDTF">2026-03-12T11:27:27Z</dcterms:modified>
</cp:coreProperties>
</file>